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10287000" cx="18288000"/>
  <p:notesSz cx="6858000" cy="9144000"/>
  <p:embeddedFontLst>
    <p:embeddedFont>
      <p:font typeface="Int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Inter-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Inter-italic.fntdata"/><Relationship Id="rId12" Type="http://schemas.openxmlformats.org/officeDocument/2006/relationships/slide" Target="slides/slide7.xml"/><Relationship Id="rId34" Type="http://schemas.openxmlformats.org/officeDocument/2006/relationships/font" Target="fonts/Inter-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Inte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ff5100d13e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ff5100d13e_0_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ff5100d13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ff5100d13e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ff5100d13e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ff5100d13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ff5100d13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ff5100d13e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ff8ab010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2ff8ab0109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ff5100d13e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2ff5100d13e_0_4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ff5100d13e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2ff5100d13e_0_3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ff5100d13e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2ff5100d13e_0_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ff5100d13e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2ff5100d13e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ff5100d13e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2ff5100d13e_0_3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ff5100d13e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2ff5100d13e_0_4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ff5100d13e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2ff5100d13e_0_4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f5100d1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ff5100d13e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ff5100d13e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ff5100d13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f5100d13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ff5100d13e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f5100d13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ff5100d13e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ff5100d13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ff5100d13e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4362900" y="-3812039"/>
            <a:ext cx="26805775" cy="17316314"/>
          </a:xfrm>
          <a:prstGeom prst="rect">
            <a:avLst/>
          </a:prstGeom>
          <a:noFill/>
          <a:ln>
            <a:noFill/>
          </a:ln>
        </p:spPr>
      </p:pic>
      <p:sp>
        <p:nvSpPr>
          <p:cNvPr id="17" name="Google Shape;17;p3"/>
          <p:cNvSpPr txBox="1"/>
          <p:nvPr>
            <p:ph idx="1" type="body"/>
          </p:nvPr>
        </p:nvSpPr>
        <p:spPr>
          <a:xfrm>
            <a:off x="14995075" y="423325"/>
            <a:ext cx="2264400" cy="215400"/>
          </a:xfrm>
          <a:prstGeom prst="rect">
            <a:avLst/>
          </a:prstGeom>
        </p:spPr>
        <p:txBody>
          <a:bodyPr anchorCtr="0" anchor="t" bIns="0" lIns="0" spcFirstLastPara="1" rIns="0" wrap="square" tIns="0">
            <a:noAutofit/>
          </a:bodyPr>
          <a:lstStyle>
            <a:lvl1pPr indent="-317500" lvl="0" marL="457200" rtl="0" algn="r">
              <a:spcBef>
                <a:spcPts val="640"/>
              </a:spcBef>
              <a:spcAft>
                <a:spcPts val="0"/>
              </a:spcAft>
              <a:buSzPts val="1400"/>
              <a:buChar char="•"/>
              <a:defRPr sz="1400"/>
            </a:lvl1pPr>
            <a:lvl2pPr indent="-317500" lvl="1" marL="914400" rtl="0" algn="r">
              <a:spcBef>
                <a:spcPts val="560"/>
              </a:spcBef>
              <a:spcAft>
                <a:spcPts val="0"/>
              </a:spcAft>
              <a:buSzPts val="1400"/>
              <a:buChar char="–"/>
              <a:defRPr b="1" sz="1400"/>
            </a:lvl2pPr>
            <a:lvl3pPr indent="-317500" lvl="2" marL="1371600" rtl="0" algn="r">
              <a:spcBef>
                <a:spcPts val="480"/>
              </a:spcBef>
              <a:spcAft>
                <a:spcPts val="0"/>
              </a:spcAft>
              <a:buSzPts val="1400"/>
              <a:buChar char="•"/>
              <a:defRPr b="1" sz="1400"/>
            </a:lvl3pPr>
            <a:lvl4pPr indent="-317500" lvl="3" marL="1828800" rtl="0" algn="r">
              <a:spcBef>
                <a:spcPts val="400"/>
              </a:spcBef>
              <a:spcAft>
                <a:spcPts val="0"/>
              </a:spcAft>
              <a:buSzPts val="1400"/>
              <a:buChar char="–"/>
              <a:defRPr b="1"/>
            </a:lvl4pPr>
            <a:lvl5pPr indent="-317500" lvl="4" marL="2286000" rtl="0" algn="r">
              <a:spcBef>
                <a:spcPts val="400"/>
              </a:spcBef>
              <a:spcAft>
                <a:spcPts val="0"/>
              </a:spcAft>
              <a:buSzPts val="1400"/>
              <a:buChar char="»"/>
              <a:defRPr b="1" sz="1400"/>
            </a:lvl5pPr>
            <a:lvl6pPr indent="-317500" lvl="5" marL="2743200" rtl="0" algn="r">
              <a:spcBef>
                <a:spcPts val="400"/>
              </a:spcBef>
              <a:spcAft>
                <a:spcPts val="0"/>
              </a:spcAft>
              <a:buSzPts val="1400"/>
              <a:buChar char="•"/>
              <a:defRPr b="1" sz="1400"/>
            </a:lvl6pPr>
            <a:lvl7pPr indent="-317500" lvl="6" marL="3200400" rtl="0" algn="r">
              <a:spcBef>
                <a:spcPts val="400"/>
              </a:spcBef>
              <a:spcAft>
                <a:spcPts val="0"/>
              </a:spcAft>
              <a:buSzPts val="1400"/>
              <a:buChar char="•"/>
              <a:defRPr b="1" sz="1400"/>
            </a:lvl7pPr>
            <a:lvl8pPr indent="-317500" lvl="7" marL="3657600" rtl="0" algn="r">
              <a:spcBef>
                <a:spcPts val="400"/>
              </a:spcBef>
              <a:spcAft>
                <a:spcPts val="0"/>
              </a:spcAft>
              <a:buSzPts val="1400"/>
              <a:buChar char="•"/>
              <a:defRPr b="1" sz="1400"/>
            </a:lvl8pPr>
            <a:lvl9pPr indent="-317500" lvl="8" marL="4114800" rtl="0" algn="r">
              <a:spcBef>
                <a:spcPts val="400"/>
              </a:spcBef>
              <a:spcAft>
                <a:spcPts val="0"/>
              </a:spcAft>
              <a:buSzPts val="1400"/>
              <a:buChar char="•"/>
              <a:defRPr b="1" sz="1400"/>
            </a:lvl9pPr>
          </a:lstStyle>
          <a:p/>
        </p:txBody>
      </p:sp>
      <p:sp>
        <p:nvSpPr>
          <p:cNvPr id="18" name="Google Shape;18;p3"/>
          <p:cNvSpPr txBox="1"/>
          <p:nvPr>
            <p:ph idx="2" type="body"/>
          </p:nvPr>
        </p:nvSpPr>
        <p:spPr>
          <a:xfrm>
            <a:off x="7284150" y="423325"/>
            <a:ext cx="37197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SzPts val="1400"/>
              <a:buChar char="•"/>
              <a:defRPr sz="1400"/>
            </a:lvl1pPr>
            <a:lvl2pPr indent="-317500" lvl="1" marL="914400" rtl="0" algn="ctr">
              <a:spcBef>
                <a:spcPts val="560"/>
              </a:spcBef>
              <a:spcAft>
                <a:spcPts val="0"/>
              </a:spcAft>
              <a:buSzPts val="1400"/>
              <a:buChar char="–"/>
              <a:defRPr b="1" sz="1400"/>
            </a:lvl2pPr>
            <a:lvl3pPr indent="-317500" lvl="2" marL="1371600" rtl="0" algn="ctr">
              <a:spcBef>
                <a:spcPts val="480"/>
              </a:spcBef>
              <a:spcAft>
                <a:spcPts val="0"/>
              </a:spcAft>
              <a:buSzPts val="1400"/>
              <a:buChar char="•"/>
              <a:defRPr b="1" sz="1400"/>
            </a:lvl3pPr>
            <a:lvl4pPr indent="-317500" lvl="3" marL="1828800" rtl="0" algn="ctr">
              <a:spcBef>
                <a:spcPts val="400"/>
              </a:spcBef>
              <a:spcAft>
                <a:spcPts val="0"/>
              </a:spcAft>
              <a:buSzPts val="1400"/>
              <a:buChar char="–"/>
              <a:defRPr b="1"/>
            </a:lvl4pPr>
            <a:lvl5pPr indent="-317500" lvl="4" marL="2286000" rtl="0" algn="ctr">
              <a:spcBef>
                <a:spcPts val="400"/>
              </a:spcBef>
              <a:spcAft>
                <a:spcPts val="0"/>
              </a:spcAft>
              <a:buSzPts val="1400"/>
              <a:buChar char="»"/>
              <a:defRPr b="1" sz="1400"/>
            </a:lvl5pPr>
            <a:lvl6pPr indent="-317500" lvl="5" marL="2743200" rtl="0" algn="ctr">
              <a:spcBef>
                <a:spcPts val="400"/>
              </a:spcBef>
              <a:spcAft>
                <a:spcPts val="0"/>
              </a:spcAft>
              <a:buSzPts val="1400"/>
              <a:buChar char="•"/>
              <a:defRPr b="1" sz="1400"/>
            </a:lvl6pPr>
            <a:lvl7pPr indent="-317500" lvl="6" marL="3200400" rtl="0" algn="ctr">
              <a:spcBef>
                <a:spcPts val="400"/>
              </a:spcBef>
              <a:spcAft>
                <a:spcPts val="0"/>
              </a:spcAft>
              <a:buSzPts val="1400"/>
              <a:buChar char="•"/>
              <a:defRPr b="1" sz="1400"/>
            </a:lvl7pPr>
            <a:lvl8pPr indent="-317500" lvl="7" marL="3657600" rtl="0" algn="ctr">
              <a:spcBef>
                <a:spcPts val="400"/>
              </a:spcBef>
              <a:spcAft>
                <a:spcPts val="0"/>
              </a:spcAft>
              <a:buSzPts val="1400"/>
              <a:buChar char="•"/>
              <a:defRPr b="1" sz="1400"/>
            </a:lvl8pPr>
            <a:lvl9pPr indent="-317500" lvl="8" marL="4114800" rtl="0" algn="ctr">
              <a:spcBef>
                <a:spcPts val="400"/>
              </a:spcBef>
              <a:spcAft>
                <a:spcPts val="0"/>
              </a:spcAft>
              <a:buSzPts val="1400"/>
              <a:buChar char="•"/>
              <a:defRPr b="1" sz="1400"/>
            </a:lvl9pPr>
          </a:lstStyle>
          <a:p/>
        </p:txBody>
      </p:sp>
      <p:grpSp>
        <p:nvGrpSpPr>
          <p:cNvPr id="19" name="Google Shape;19;p3"/>
          <p:cNvGrpSpPr/>
          <p:nvPr/>
        </p:nvGrpSpPr>
        <p:grpSpPr>
          <a:xfrm>
            <a:off x="916524" y="363600"/>
            <a:ext cx="1626018" cy="326352"/>
            <a:chOff x="0" y="0"/>
            <a:chExt cx="398700" cy="85950"/>
          </a:xfrm>
        </p:grpSpPr>
        <p:sp>
          <p:nvSpPr>
            <p:cNvPr id="20" name="Google Shape;20;p3"/>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 name="Google Shape;22;p3"/>
          <p:cNvSpPr txBox="1"/>
          <p:nvPr>
            <p:ph idx="3" type="body"/>
          </p:nvPr>
        </p:nvSpPr>
        <p:spPr>
          <a:xfrm>
            <a:off x="987775" y="423325"/>
            <a:ext cx="15051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Clr>
                <a:schemeClr val="dk1"/>
              </a:buClr>
              <a:buSzPts val="1400"/>
              <a:buChar char="•"/>
              <a:defRPr sz="1400">
                <a:solidFill>
                  <a:schemeClr val="dk1"/>
                </a:solidFill>
              </a:defRPr>
            </a:lvl1pPr>
            <a:lvl2pPr indent="-317500" lvl="1" marL="914400" rtl="0" algn="ctr">
              <a:spcBef>
                <a:spcPts val="560"/>
              </a:spcBef>
              <a:spcAft>
                <a:spcPts val="0"/>
              </a:spcAft>
              <a:buClr>
                <a:schemeClr val="dk1"/>
              </a:buClr>
              <a:buSzPts val="1400"/>
              <a:buChar char="–"/>
              <a:defRPr b="1" sz="1400">
                <a:solidFill>
                  <a:schemeClr val="dk1"/>
                </a:solidFill>
              </a:defRPr>
            </a:lvl2pPr>
            <a:lvl3pPr indent="-317500" lvl="2" marL="1371600" rtl="0" algn="ctr">
              <a:spcBef>
                <a:spcPts val="480"/>
              </a:spcBef>
              <a:spcAft>
                <a:spcPts val="0"/>
              </a:spcAft>
              <a:buClr>
                <a:schemeClr val="dk1"/>
              </a:buClr>
              <a:buSzPts val="1400"/>
              <a:buChar char="•"/>
              <a:defRPr b="1" sz="1400">
                <a:solidFill>
                  <a:schemeClr val="dk1"/>
                </a:solidFill>
              </a:defRPr>
            </a:lvl3pPr>
            <a:lvl4pPr indent="-317500" lvl="3" marL="1828800" rtl="0" algn="ctr">
              <a:spcBef>
                <a:spcPts val="400"/>
              </a:spcBef>
              <a:spcAft>
                <a:spcPts val="0"/>
              </a:spcAft>
              <a:buClr>
                <a:schemeClr val="dk1"/>
              </a:buClr>
              <a:buSzPts val="1400"/>
              <a:buChar char="–"/>
              <a:defRPr b="1">
                <a:solidFill>
                  <a:schemeClr val="dk1"/>
                </a:solidFill>
              </a:defRPr>
            </a:lvl4pPr>
            <a:lvl5pPr indent="-317500" lvl="4" marL="2286000" rtl="0" algn="ctr">
              <a:spcBef>
                <a:spcPts val="400"/>
              </a:spcBef>
              <a:spcAft>
                <a:spcPts val="0"/>
              </a:spcAft>
              <a:buClr>
                <a:schemeClr val="dk1"/>
              </a:buClr>
              <a:buSzPts val="1400"/>
              <a:buChar char="»"/>
              <a:defRPr b="1" sz="1400">
                <a:solidFill>
                  <a:schemeClr val="dk1"/>
                </a:solidFill>
              </a:defRPr>
            </a:lvl5pPr>
            <a:lvl6pPr indent="-317500" lvl="5" marL="2743200" rtl="0" algn="ctr">
              <a:spcBef>
                <a:spcPts val="400"/>
              </a:spcBef>
              <a:spcAft>
                <a:spcPts val="0"/>
              </a:spcAft>
              <a:buClr>
                <a:schemeClr val="dk1"/>
              </a:buClr>
              <a:buSzPts val="1400"/>
              <a:buChar char="•"/>
              <a:defRPr b="1" sz="1400">
                <a:solidFill>
                  <a:schemeClr val="dk1"/>
                </a:solidFill>
              </a:defRPr>
            </a:lvl6pPr>
            <a:lvl7pPr indent="-317500" lvl="6" marL="3200400" rtl="0" algn="ctr">
              <a:spcBef>
                <a:spcPts val="400"/>
              </a:spcBef>
              <a:spcAft>
                <a:spcPts val="0"/>
              </a:spcAft>
              <a:buClr>
                <a:schemeClr val="dk1"/>
              </a:buClr>
              <a:buSzPts val="1400"/>
              <a:buChar char="•"/>
              <a:defRPr b="1" sz="1400">
                <a:solidFill>
                  <a:schemeClr val="dk1"/>
                </a:solidFill>
              </a:defRPr>
            </a:lvl7pPr>
            <a:lvl8pPr indent="-317500" lvl="7" marL="3657600" rtl="0" algn="ctr">
              <a:spcBef>
                <a:spcPts val="400"/>
              </a:spcBef>
              <a:spcAft>
                <a:spcPts val="0"/>
              </a:spcAft>
              <a:buClr>
                <a:schemeClr val="dk1"/>
              </a:buClr>
              <a:buSzPts val="1400"/>
              <a:buChar char="•"/>
              <a:defRPr b="1" sz="1400">
                <a:solidFill>
                  <a:schemeClr val="dk1"/>
                </a:solidFill>
              </a:defRPr>
            </a:lvl8pPr>
            <a:lvl9pPr indent="-317500" lvl="8" marL="4114800" rtl="0" algn="ctr">
              <a:spcBef>
                <a:spcPts val="400"/>
              </a:spcBef>
              <a:spcAft>
                <a:spcPts val="0"/>
              </a:spcAft>
              <a:buClr>
                <a:schemeClr val="dk1"/>
              </a:buClr>
              <a:buSzPts val="1400"/>
              <a:buChar char="•"/>
              <a:defRPr b="1" sz="1400">
                <a:solidFill>
                  <a:schemeClr val="dk1"/>
                </a:solidFill>
              </a:defRPr>
            </a:lvl9pPr>
          </a:lstStyle>
          <a:p/>
        </p:txBody>
      </p:sp>
      <p:grpSp>
        <p:nvGrpSpPr>
          <p:cNvPr id="23" name="Google Shape;23;p3"/>
          <p:cNvGrpSpPr/>
          <p:nvPr/>
        </p:nvGrpSpPr>
        <p:grpSpPr>
          <a:xfrm>
            <a:off x="12275536" y="7539400"/>
            <a:ext cx="1736080" cy="1736080"/>
            <a:chOff x="0" y="0"/>
            <a:chExt cx="2314773" cy="2314773"/>
          </a:xfrm>
        </p:grpSpPr>
        <p:grpSp>
          <p:nvGrpSpPr>
            <p:cNvPr id="24" name="Google Shape;24;p3"/>
            <p:cNvGrpSpPr/>
            <p:nvPr/>
          </p:nvGrpSpPr>
          <p:grpSpPr>
            <a:xfrm rot="-5400000">
              <a:off x="0" y="0"/>
              <a:ext cx="2314773" cy="2314773"/>
              <a:chOff x="0" y="0"/>
              <a:chExt cx="812800" cy="812800"/>
            </a:xfrm>
          </p:grpSpPr>
          <p:sp>
            <p:nvSpPr>
              <p:cNvPr id="25" name="Google Shape;25;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7" name="Google Shape;27;p3"/>
            <p:cNvCxnSpPr/>
            <p:nvPr/>
          </p:nvCxnSpPr>
          <p:spPr>
            <a:xfrm flipH="1" rot="10800000">
              <a:off x="542969" y="627870"/>
              <a:ext cx="1154100" cy="1154100"/>
            </a:xfrm>
            <a:prstGeom prst="straightConnector1">
              <a:avLst/>
            </a:prstGeom>
            <a:noFill/>
            <a:ln cap="flat" cmpd="sng" w="141625">
              <a:solidFill>
                <a:srgbClr val="2666B5"/>
              </a:solidFill>
              <a:prstDash val="solid"/>
              <a:round/>
              <a:headEnd len="sm" w="sm" type="none"/>
              <a:tailEnd len="sm" w="sm" type="none"/>
            </a:ln>
          </p:spPr>
        </p:cxnSp>
        <p:cxnSp>
          <p:nvCxnSpPr>
            <p:cNvPr id="28" name="Google Shape;28;p3"/>
            <p:cNvCxnSpPr/>
            <p:nvPr/>
          </p:nvCxnSpPr>
          <p:spPr>
            <a:xfrm rot="10800000">
              <a:off x="1711877" y="539088"/>
              <a:ext cx="0" cy="890700"/>
            </a:xfrm>
            <a:prstGeom prst="straightConnector1">
              <a:avLst/>
            </a:prstGeom>
            <a:noFill/>
            <a:ln cap="flat" cmpd="sng" w="141625">
              <a:solidFill>
                <a:srgbClr val="2666B5"/>
              </a:solidFill>
              <a:prstDash val="solid"/>
              <a:round/>
              <a:headEnd len="sm" w="sm" type="none"/>
              <a:tailEnd len="sm" w="sm" type="none"/>
            </a:ln>
          </p:spPr>
        </p:cxnSp>
        <p:cxnSp>
          <p:nvCxnSpPr>
            <p:cNvPr id="29" name="Google Shape;29;p3"/>
            <p:cNvCxnSpPr/>
            <p:nvPr/>
          </p:nvCxnSpPr>
          <p:spPr>
            <a:xfrm rot="10800000">
              <a:off x="884889" y="602896"/>
              <a:ext cx="890700" cy="0"/>
            </a:xfrm>
            <a:prstGeom prst="straightConnector1">
              <a:avLst/>
            </a:prstGeom>
            <a:noFill/>
            <a:ln cap="flat" cmpd="sng" w="141625">
              <a:solidFill>
                <a:srgbClr val="2666B5"/>
              </a:solidFill>
              <a:prstDash val="solid"/>
              <a:round/>
              <a:headEnd len="sm" w="sm" type="none"/>
              <a:tailEnd len="sm" w="sm" type="none"/>
            </a:ln>
          </p:spPr>
        </p:cxnSp>
      </p:grpSp>
      <p:sp>
        <p:nvSpPr>
          <p:cNvPr id="30" name="Google Shape;30;p3"/>
          <p:cNvSpPr txBox="1"/>
          <p:nvPr>
            <p:ph type="title"/>
          </p:nvPr>
        </p:nvSpPr>
        <p:spPr>
          <a:xfrm>
            <a:off x="1028700" y="7212889"/>
            <a:ext cx="11183100" cy="1658100"/>
          </a:xfrm>
          <a:prstGeom prst="rect">
            <a:avLst/>
          </a:prstGeom>
        </p:spPr>
        <p:txBody>
          <a:bodyPr anchorCtr="0" anchor="t" bIns="0" lIns="0" spcFirstLastPara="1" rIns="0" wrap="square" tIns="0">
            <a:noAutofit/>
          </a:bodyPr>
          <a:lstStyle>
            <a:lvl1pPr lvl="0">
              <a:spcBef>
                <a:spcPts val="0"/>
              </a:spcBef>
              <a:spcAft>
                <a:spcPts val="0"/>
              </a:spcAft>
              <a:buSzPts val="1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obj">
  <p:cSld name="OBJECT">
    <p:spTree>
      <p:nvGrpSpPr>
        <p:cNvPr id="31" name="Shape 31"/>
        <p:cNvGrpSpPr/>
        <p:nvPr/>
      </p:nvGrpSpPr>
      <p:grpSpPr>
        <a:xfrm>
          <a:off x="0" y="0"/>
          <a:ext cx="0" cy="0"/>
          <a:chOff x="0" y="0"/>
          <a:chExt cx="0" cy="0"/>
        </a:xfrm>
      </p:grpSpPr>
      <p:sp>
        <p:nvSpPr>
          <p:cNvPr id="32" name="Google Shape;32;p4"/>
          <p:cNvSpPr txBox="1"/>
          <p:nvPr>
            <p:ph idx="1" type="body"/>
          </p:nvPr>
        </p:nvSpPr>
        <p:spPr>
          <a:xfrm>
            <a:off x="14995075" y="423325"/>
            <a:ext cx="2264400" cy="215400"/>
          </a:xfrm>
          <a:prstGeom prst="rect">
            <a:avLst/>
          </a:prstGeom>
        </p:spPr>
        <p:txBody>
          <a:bodyPr anchorCtr="0" anchor="t" bIns="0" lIns="0" spcFirstLastPara="1" rIns="0" wrap="square" tIns="0">
            <a:noAutofit/>
          </a:bodyPr>
          <a:lstStyle>
            <a:lvl1pPr indent="-317500" lvl="0" marL="457200" rtl="0" algn="r">
              <a:spcBef>
                <a:spcPts val="640"/>
              </a:spcBef>
              <a:spcAft>
                <a:spcPts val="0"/>
              </a:spcAft>
              <a:buSzPts val="1400"/>
              <a:buChar char="•"/>
              <a:defRPr sz="1400"/>
            </a:lvl1pPr>
            <a:lvl2pPr indent="-317500" lvl="1" marL="914400" rtl="0" algn="r">
              <a:spcBef>
                <a:spcPts val="560"/>
              </a:spcBef>
              <a:spcAft>
                <a:spcPts val="0"/>
              </a:spcAft>
              <a:buSzPts val="1400"/>
              <a:buChar char="–"/>
              <a:defRPr b="1" sz="1400"/>
            </a:lvl2pPr>
            <a:lvl3pPr indent="-317500" lvl="2" marL="1371600" rtl="0" algn="r">
              <a:spcBef>
                <a:spcPts val="480"/>
              </a:spcBef>
              <a:spcAft>
                <a:spcPts val="0"/>
              </a:spcAft>
              <a:buSzPts val="1400"/>
              <a:buChar char="•"/>
              <a:defRPr b="1" sz="1400"/>
            </a:lvl3pPr>
            <a:lvl4pPr indent="-317500" lvl="3" marL="1828800" rtl="0" algn="r">
              <a:spcBef>
                <a:spcPts val="400"/>
              </a:spcBef>
              <a:spcAft>
                <a:spcPts val="0"/>
              </a:spcAft>
              <a:buSzPts val="1400"/>
              <a:buChar char="–"/>
              <a:defRPr b="1"/>
            </a:lvl4pPr>
            <a:lvl5pPr indent="-317500" lvl="4" marL="2286000" rtl="0" algn="r">
              <a:spcBef>
                <a:spcPts val="400"/>
              </a:spcBef>
              <a:spcAft>
                <a:spcPts val="0"/>
              </a:spcAft>
              <a:buSzPts val="1400"/>
              <a:buChar char="»"/>
              <a:defRPr b="1" sz="1400"/>
            </a:lvl5pPr>
            <a:lvl6pPr indent="-317500" lvl="5" marL="2743200" rtl="0" algn="r">
              <a:spcBef>
                <a:spcPts val="400"/>
              </a:spcBef>
              <a:spcAft>
                <a:spcPts val="0"/>
              </a:spcAft>
              <a:buSzPts val="1400"/>
              <a:buChar char="•"/>
              <a:defRPr b="1" sz="1400"/>
            </a:lvl6pPr>
            <a:lvl7pPr indent="-317500" lvl="6" marL="3200400" rtl="0" algn="r">
              <a:spcBef>
                <a:spcPts val="400"/>
              </a:spcBef>
              <a:spcAft>
                <a:spcPts val="0"/>
              </a:spcAft>
              <a:buSzPts val="1400"/>
              <a:buChar char="•"/>
              <a:defRPr b="1" sz="1400"/>
            </a:lvl7pPr>
            <a:lvl8pPr indent="-317500" lvl="7" marL="3657600" rtl="0" algn="r">
              <a:spcBef>
                <a:spcPts val="400"/>
              </a:spcBef>
              <a:spcAft>
                <a:spcPts val="0"/>
              </a:spcAft>
              <a:buSzPts val="1400"/>
              <a:buChar char="•"/>
              <a:defRPr b="1" sz="1400"/>
            </a:lvl8pPr>
            <a:lvl9pPr indent="-317500" lvl="8" marL="4114800" rtl="0" algn="r">
              <a:spcBef>
                <a:spcPts val="400"/>
              </a:spcBef>
              <a:spcAft>
                <a:spcPts val="0"/>
              </a:spcAft>
              <a:buSzPts val="1400"/>
              <a:buChar char="•"/>
              <a:defRPr b="1" sz="1400"/>
            </a:lvl9pPr>
          </a:lstStyle>
          <a:p/>
        </p:txBody>
      </p:sp>
      <p:sp>
        <p:nvSpPr>
          <p:cNvPr id="33" name="Google Shape;33;p4"/>
          <p:cNvSpPr txBox="1"/>
          <p:nvPr>
            <p:ph idx="2" type="body"/>
          </p:nvPr>
        </p:nvSpPr>
        <p:spPr>
          <a:xfrm>
            <a:off x="7284150" y="423325"/>
            <a:ext cx="37197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SzPts val="1400"/>
              <a:buChar char="•"/>
              <a:defRPr sz="1400"/>
            </a:lvl1pPr>
            <a:lvl2pPr indent="-317500" lvl="1" marL="914400" rtl="0" algn="ctr">
              <a:spcBef>
                <a:spcPts val="560"/>
              </a:spcBef>
              <a:spcAft>
                <a:spcPts val="0"/>
              </a:spcAft>
              <a:buSzPts val="1400"/>
              <a:buChar char="–"/>
              <a:defRPr b="1" sz="1400"/>
            </a:lvl2pPr>
            <a:lvl3pPr indent="-317500" lvl="2" marL="1371600" rtl="0" algn="ctr">
              <a:spcBef>
                <a:spcPts val="480"/>
              </a:spcBef>
              <a:spcAft>
                <a:spcPts val="0"/>
              </a:spcAft>
              <a:buSzPts val="1400"/>
              <a:buChar char="•"/>
              <a:defRPr b="1" sz="1400"/>
            </a:lvl3pPr>
            <a:lvl4pPr indent="-317500" lvl="3" marL="1828800" rtl="0" algn="ctr">
              <a:spcBef>
                <a:spcPts val="400"/>
              </a:spcBef>
              <a:spcAft>
                <a:spcPts val="0"/>
              </a:spcAft>
              <a:buSzPts val="1400"/>
              <a:buChar char="–"/>
              <a:defRPr b="1"/>
            </a:lvl4pPr>
            <a:lvl5pPr indent="-317500" lvl="4" marL="2286000" rtl="0" algn="ctr">
              <a:spcBef>
                <a:spcPts val="400"/>
              </a:spcBef>
              <a:spcAft>
                <a:spcPts val="0"/>
              </a:spcAft>
              <a:buSzPts val="1400"/>
              <a:buChar char="»"/>
              <a:defRPr b="1" sz="1400"/>
            </a:lvl5pPr>
            <a:lvl6pPr indent="-317500" lvl="5" marL="2743200" rtl="0" algn="ctr">
              <a:spcBef>
                <a:spcPts val="400"/>
              </a:spcBef>
              <a:spcAft>
                <a:spcPts val="0"/>
              </a:spcAft>
              <a:buSzPts val="1400"/>
              <a:buChar char="•"/>
              <a:defRPr b="1" sz="1400"/>
            </a:lvl6pPr>
            <a:lvl7pPr indent="-317500" lvl="6" marL="3200400" rtl="0" algn="ctr">
              <a:spcBef>
                <a:spcPts val="400"/>
              </a:spcBef>
              <a:spcAft>
                <a:spcPts val="0"/>
              </a:spcAft>
              <a:buSzPts val="1400"/>
              <a:buChar char="•"/>
              <a:defRPr b="1" sz="1400"/>
            </a:lvl7pPr>
            <a:lvl8pPr indent="-317500" lvl="7" marL="3657600" rtl="0" algn="ctr">
              <a:spcBef>
                <a:spcPts val="400"/>
              </a:spcBef>
              <a:spcAft>
                <a:spcPts val="0"/>
              </a:spcAft>
              <a:buSzPts val="1400"/>
              <a:buChar char="•"/>
              <a:defRPr b="1" sz="1400"/>
            </a:lvl8pPr>
            <a:lvl9pPr indent="-317500" lvl="8" marL="4114800" rtl="0" algn="ctr">
              <a:spcBef>
                <a:spcPts val="400"/>
              </a:spcBef>
              <a:spcAft>
                <a:spcPts val="0"/>
              </a:spcAft>
              <a:buSzPts val="1400"/>
              <a:buChar char="•"/>
              <a:defRPr b="1" sz="1400"/>
            </a:lvl9pPr>
          </a:lstStyle>
          <a:p/>
        </p:txBody>
      </p:sp>
      <p:sp>
        <p:nvSpPr>
          <p:cNvPr id="34" name="Google Shape;34;p4"/>
          <p:cNvSpPr txBox="1"/>
          <p:nvPr>
            <p:ph idx="3" type="subTitle"/>
          </p:nvPr>
        </p:nvSpPr>
        <p:spPr>
          <a:xfrm>
            <a:off x="1034150" y="1143000"/>
            <a:ext cx="10994700" cy="1133100"/>
          </a:xfrm>
          <a:prstGeom prst="rect">
            <a:avLst/>
          </a:prstGeom>
        </p:spPr>
        <p:txBody>
          <a:bodyPr anchorCtr="0" anchor="t" bIns="0" lIns="0" spcFirstLastPara="1" rIns="0" wrap="square" tIns="0">
            <a:noAutofit/>
          </a:bodyPr>
          <a:lstStyle>
            <a:lvl1pPr lvl="0">
              <a:spcBef>
                <a:spcPts val="640"/>
              </a:spcBef>
              <a:spcAft>
                <a:spcPts val="0"/>
              </a:spcAft>
              <a:buSzPts val="7200"/>
              <a:buNone/>
              <a:defRPr/>
            </a:lvl1pPr>
            <a:lvl2pPr lvl="1">
              <a:spcBef>
                <a:spcPts val="560"/>
              </a:spcBef>
              <a:spcAft>
                <a:spcPts val="0"/>
              </a:spcAft>
              <a:buSzPts val="3200"/>
              <a:buNone/>
              <a:defRPr/>
            </a:lvl2pPr>
            <a:lvl3pPr lvl="2">
              <a:spcBef>
                <a:spcPts val="480"/>
              </a:spcBef>
              <a:spcAft>
                <a:spcPts val="0"/>
              </a:spcAft>
              <a:buSzPts val="2100"/>
              <a:buNone/>
              <a:defRPr/>
            </a:lvl3pPr>
            <a:lvl4pPr lvl="3">
              <a:spcBef>
                <a:spcPts val="400"/>
              </a:spcBef>
              <a:spcAft>
                <a:spcPts val="0"/>
              </a:spcAft>
              <a:buSzPts val="14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grpSp>
        <p:nvGrpSpPr>
          <p:cNvPr id="35" name="Google Shape;35;p4"/>
          <p:cNvGrpSpPr/>
          <p:nvPr/>
        </p:nvGrpSpPr>
        <p:grpSpPr>
          <a:xfrm>
            <a:off x="916524" y="363600"/>
            <a:ext cx="1626018" cy="326352"/>
            <a:chOff x="0" y="0"/>
            <a:chExt cx="398700" cy="85950"/>
          </a:xfrm>
        </p:grpSpPr>
        <p:sp>
          <p:nvSpPr>
            <p:cNvPr id="36" name="Google Shape;36;p4"/>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 name="Google Shape;38;p4"/>
          <p:cNvSpPr txBox="1"/>
          <p:nvPr>
            <p:ph idx="4" type="body"/>
          </p:nvPr>
        </p:nvSpPr>
        <p:spPr>
          <a:xfrm>
            <a:off x="1039100" y="2909450"/>
            <a:ext cx="5247300" cy="486900"/>
          </a:xfrm>
          <a:prstGeom prst="rect">
            <a:avLst/>
          </a:prstGeom>
        </p:spPr>
        <p:txBody>
          <a:bodyPr anchorCtr="0" anchor="t" bIns="0" lIns="0" spcFirstLastPara="1" rIns="0" wrap="square" tIns="0">
            <a:noAutofit/>
          </a:bodyPr>
          <a:lstStyle>
            <a:lvl1pPr indent="-431800" lvl="0" marL="457200">
              <a:spcBef>
                <a:spcPts val="640"/>
              </a:spcBef>
              <a:spcAft>
                <a:spcPts val="0"/>
              </a:spcAft>
              <a:buSzPts val="3200"/>
              <a:buChar char="•"/>
              <a:defRPr sz="3200"/>
            </a:lvl1pPr>
            <a:lvl2pPr indent="-431800" lvl="1" marL="914400">
              <a:spcBef>
                <a:spcPts val="560"/>
              </a:spcBef>
              <a:spcAft>
                <a:spcPts val="0"/>
              </a:spcAft>
              <a:buSzPts val="3200"/>
              <a:buChar char="–"/>
              <a:defRPr b="1"/>
            </a:lvl2pPr>
            <a:lvl3pPr indent="-431800" lvl="2" marL="1371600">
              <a:spcBef>
                <a:spcPts val="480"/>
              </a:spcBef>
              <a:spcAft>
                <a:spcPts val="0"/>
              </a:spcAft>
              <a:buSzPts val="3200"/>
              <a:buChar char="•"/>
              <a:defRPr b="1" sz="3200"/>
            </a:lvl3pPr>
            <a:lvl4pPr indent="-431800" lvl="3" marL="1828800">
              <a:spcBef>
                <a:spcPts val="400"/>
              </a:spcBef>
              <a:spcAft>
                <a:spcPts val="0"/>
              </a:spcAft>
              <a:buSzPts val="3200"/>
              <a:buChar char="–"/>
              <a:defRPr b="1" sz="3200"/>
            </a:lvl4pPr>
            <a:lvl5pPr indent="-431800" lvl="4" marL="2286000">
              <a:spcBef>
                <a:spcPts val="400"/>
              </a:spcBef>
              <a:spcAft>
                <a:spcPts val="0"/>
              </a:spcAft>
              <a:buSzPts val="3200"/>
              <a:buChar char="»"/>
              <a:defRPr b="1" sz="3200"/>
            </a:lvl5pPr>
            <a:lvl6pPr indent="-431800" lvl="5" marL="2743200">
              <a:spcBef>
                <a:spcPts val="400"/>
              </a:spcBef>
              <a:spcAft>
                <a:spcPts val="0"/>
              </a:spcAft>
              <a:buSzPts val="3200"/>
              <a:buChar char="•"/>
              <a:defRPr b="1" sz="3200"/>
            </a:lvl6pPr>
            <a:lvl7pPr indent="-431800" lvl="6" marL="3200400">
              <a:spcBef>
                <a:spcPts val="400"/>
              </a:spcBef>
              <a:spcAft>
                <a:spcPts val="0"/>
              </a:spcAft>
              <a:buSzPts val="3200"/>
              <a:buChar char="•"/>
              <a:defRPr b="1" sz="3200"/>
            </a:lvl7pPr>
            <a:lvl8pPr indent="-431800" lvl="7" marL="3657600">
              <a:spcBef>
                <a:spcPts val="400"/>
              </a:spcBef>
              <a:spcAft>
                <a:spcPts val="0"/>
              </a:spcAft>
              <a:buSzPts val="3200"/>
              <a:buChar char="•"/>
              <a:defRPr b="1" sz="3200"/>
            </a:lvl8pPr>
            <a:lvl9pPr indent="-431800" lvl="8" marL="4114800">
              <a:spcBef>
                <a:spcPts val="400"/>
              </a:spcBef>
              <a:spcAft>
                <a:spcPts val="0"/>
              </a:spcAft>
              <a:buSzPts val="3200"/>
              <a:buChar char="•"/>
              <a:defRPr b="1" sz="3200"/>
            </a:lvl9pPr>
          </a:lstStyle>
          <a:p/>
        </p:txBody>
      </p:sp>
      <p:sp>
        <p:nvSpPr>
          <p:cNvPr id="39" name="Google Shape;39;p4"/>
          <p:cNvSpPr txBox="1"/>
          <p:nvPr>
            <p:ph idx="5" type="body"/>
          </p:nvPr>
        </p:nvSpPr>
        <p:spPr>
          <a:xfrm>
            <a:off x="1039100" y="3396350"/>
            <a:ext cx="5247300" cy="4869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b="0"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
        <p:nvSpPr>
          <p:cNvPr id="40" name="Google Shape;40;p4"/>
          <p:cNvSpPr txBox="1"/>
          <p:nvPr>
            <p:ph idx="6" type="body"/>
          </p:nvPr>
        </p:nvSpPr>
        <p:spPr>
          <a:xfrm>
            <a:off x="987775" y="423325"/>
            <a:ext cx="15051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Clr>
                <a:schemeClr val="dk1"/>
              </a:buClr>
              <a:buSzPts val="1400"/>
              <a:buChar char="•"/>
              <a:defRPr sz="1400">
                <a:solidFill>
                  <a:schemeClr val="dk1"/>
                </a:solidFill>
              </a:defRPr>
            </a:lvl1pPr>
            <a:lvl2pPr indent="-317500" lvl="1" marL="914400" rtl="0" algn="ctr">
              <a:spcBef>
                <a:spcPts val="560"/>
              </a:spcBef>
              <a:spcAft>
                <a:spcPts val="0"/>
              </a:spcAft>
              <a:buClr>
                <a:schemeClr val="dk1"/>
              </a:buClr>
              <a:buSzPts val="1400"/>
              <a:buChar char="–"/>
              <a:defRPr b="1" sz="1400">
                <a:solidFill>
                  <a:schemeClr val="dk1"/>
                </a:solidFill>
              </a:defRPr>
            </a:lvl2pPr>
            <a:lvl3pPr indent="-317500" lvl="2" marL="1371600" rtl="0" algn="ctr">
              <a:spcBef>
                <a:spcPts val="480"/>
              </a:spcBef>
              <a:spcAft>
                <a:spcPts val="0"/>
              </a:spcAft>
              <a:buClr>
                <a:schemeClr val="dk1"/>
              </a:buClr>
              <a:buSzPts val="1400"/>
              <a:buChar char="•"/>
              <a:defRPr b="1" sz="1400">
                <a:solidFill>
                  <a:schemeClr val="dk1"/>
                </a:solidFill>
              </a:defRPr>
            </a:lvl3pPr>
            <a:lvl4pPr indent="-317500" lvl="3" marL="1828800" rtl="0" algn="ctr">
              <a:spcBef>
                <a:spcPts val="400"/>
              </a:spcBef>
              <a:spcAft>
                <a:spcPts val="0"/>
              </a:spcAft>
              <a:buClr>
                <a:schemeClr val="dk1"/>
              </a:buClr>
              <a:buSzPts val="1400"/>
              <a:buChar char="–"/>
              <a:defRPr b="1">
                <a:solidFill>
                  <a:schemeClr val="dk1"/>
                </a:solidFill>
              </a:defRPr>
            </a:lvl4pPr>
            <a:lvl5pPr indent="-317500" lvl="4" marL="2286000" rtl="0" algn="ctr">
              <a:spcBef>
                <a:spcPts val="400"/>
              </a:spcBef>
              <a:spcAft>
                <a:spcPts val="0"/>
              </a:spcAft>
              <a:buClr>
                <a:schemeClr val="dk1"/>
              </a:buClr>
              <a:buSzPts val="1400"/>
              <a:buChar char="»"/>
              <a:defRPr b="1" sz="1400">
                <a:solidFill>
                  <a:schemeClr val="dk1"/>
                </a:solidFill>
              </a:defRPr>
            </a:lvl5pPr>
            <a:lvl6pPr indent="-317500" lvl="5" marL="2743200" rtl="0" algn="ctr">
              <a:spcBef>
                <a:spcPts val="400"/>
              </a:spcBef>
              <a:spcAft>
                <a:spcPts val="0"/>
              </a:spcAft>
              <a:buClr>
                <a:schemeClr val="dk1"/>
              </a:buClr>
              <a:buSzPts val="1400"/>
              <a:buChar char="•"/>
              <a:defRPr b="1" sz="1400">
                <a:solidFill>
                  <a:schemeClr val="dk1"/>
                </a:solidFill>
              </a:defRPr>
            </a:lvl6pPr>
            <a:lvl7pPr indent="-317500" lvl="6" marL="3200400" rtl="0" algn="ctr">
              <a:spcBef>
                <a:spcPts val="400"/>
              </a:spcBef>
              <a:spcAft>
                <a:spcPts val="0"/>
              </a:spcAft>
              <a:buClr>
                <a:schemeClr val="dk1"/>
              </a:buClr>
              <a:buSzPts val="1400"/>
              <a:buChar char="•"/>
              <a:defRPr b="1" sz="1400">
                <a:solidFill>
                  <a:schemeClr val="dk1"/>
                </a:solidFill>
              </a:defRPr>
            </a:lvl7pPr>
            <a:lvl8pPr indent="-317500" lvl="7" marL="3657600" rtl="0" algn="ctr">
              <a:spcBef>
                <a:spcPts val="400"/>
              </a:spcBef>
              <a:spcAft>
                <a:spcPts val="0"/>
              </a:spcAft>
              <a:buClr>
                <a:schemeClr val="dk1"/>
              </a:buClr>
              <a:buSzPts val="1400"/>
              <a:buChar char="•"/>
              <a:defRPr b="1" sz="1400">
                <a:solidFill>
                  <a:schemeClr val="dk1"/>
                </a:solidFill>
              </a:defRPr>
            </a:lvl8pPr>
            <a:lvl9pPr indent="-317500" lvl="8" marL="4114800" rtl="0" algn="ctr">
              <a:spcBef>
                <a:spcPts val="400"/>
              </a:spcBef>
              <a:spcAft>
                <a:spcPts val="0"/>
              </a:spcAft>
              <a:buClr>
                <a:schemeClr val="dk1"/>
              </a:buClr>
              <a:buSzPts val="1400"/>
              <a:buChar char="•"/>
              <a:defRPr b="1" sz="1400">
                <a:solidFill>
                  <a:schemeClr val="dk1"/>
                </a:solidFill>
              </a:defRPr>
            </a:lvl9pPr>
          </a:lstStyle>
          <a:p/>
        </p:txBody>
      </p:sp>
      <p:pic>
        <p:nvPicPr>
          <p:cNvPr id="41" name="Google Shape;41;p4"/>
          <p:cNvPicPr preferRelativeResize="0"/>
          <p:nvPr/>
        </p:nvPicPr>
        <p:blipFill>
          <a:blip r:embed="rId2">
            <a:alphaModFix/>
          </a:blip>
          <a:stretch>
            <a:fillRect/>
          </a:stretch>
        </p:blipFill>
        <p:spPr>
          <a:xfrm>
            <a:off x="14531150" y="2677050"/>
            <a:ext cx="2728225" cy="1345079"/>
          </a:xfrm>
          <a:prstGeom prst="rect">
            <a:avLst/>
          </a:prstGeom>
          <a:noFill/>
          <a:ln>
            <a:noFill/>
          </a:ln>
        </p:spPr>
      </p:pic>
      <p:pic>
        <p:nvPicPr>
          <p:cNvPr id="42" name="Google Shape;42;p4"/>
          <p:cNvPicPr preferRelativeResize="0"/>
          <p:nvPr/>
        </p:nvPicPr>
        <p:blipFill>
          <a:blip r:embed="rId3">
            <a:alphaModFix/>
          </a:blip>
          <a:stretch>
            <a:fillRect/>
          </a:stretch>
        </p:blipFill>
        <p:spPr>
          <a:xfrm>
            <a:off x="14531075" y="4362500"/>
            <a:ext cx="2728225" cy="1357768"/>
          </a:xfrm>
          <a:prstGeom prst="rect">
            <a:avLst/>
          </a:prstGeom>
          <a:noFill/>
          <a:ln>
            <a:noFill/>
          </a:ln>
        </p:spPr>
      </p:pic>
      <p:pic>
        <p:nvPicPr>
          <p:cNvPr id="43" name="Google Shape;43;p4"/>
          <p:cNvPicPr preferRelativeResize="0"/>
          <p:nvPr/>
        </p:nvPicPr>
        <p:blipFill>
          <a:blip r:embed="rId4">
            <a:alphaModFix/>
          </a:blip>
          <a:stretch>
            <a:fillRect/>
          </a:stretch>
        </p:blipFill>
        <p:spPr>
          <a:xfrm>
            <a:off x="14531150" y="6048047"/>
            <a:ext cx="2728225" cy="1345079"/>
          </a:xfrm>
          <a:prstGeom prst="rect">
            <a:avLst/>
          </a:prstGeom>
          <a:noFill/>
          <a:ln>
            <a:noFill/>
          </a:ln>
        </p:spPr>
      </p:pic>
      <p:pic>
        <p:nvPicPr>
          <p:cNvPr id="44" name="Google Shape;44;p4"/>
          <p:cNvPicPr preferRelativeResize="0"/>
          <p:nvPr/>
        </p:nvPicPr>
        <p:blipFill>
          <a:blip r:embed="rId5">
            <a:alphaModFix/>
          </a:blip>
          <a:stretch>
            <a:fillRect/>
          </a:stretch>
        </p:blipFill>
        <p:spPr>
          <a:xfrm>
            <a:off x="14531157" y="7733525"/>
            <a:ext cx="2728218" cy="1345075"/>
          </a:xfrm>
          <a:prstGeom prst="rect">
            <a:avLst/>
          </a:prstGeom>
          <a:noFill/>
          <a:ln>
            <a:noFill/>
          </a:ln>
        </p:spPr>
      </p:pic>
      <p:cxnSp>
        <p:nvCxnSpPr>
          <p:cNvPr id="45" name="Google Shape;45;p4"/>
          <p:cNvCxnSpPr/>
          <p:nvPr/>
        </p:nvCxnSpPr>
        <p:spPr>
          <a:xfrm>
            <a:off x="1028700" y="2506857"/>
            <a:ext cx="16230600" cy="0"/>
          </a:xfrm>
          <a:prstGeom prst="straightConnector1">
            <a:avLst/>
          </a:prstGeom>
          <a:noFill/>
          <a:ln cap="flat" cmpd="sng" w="19050">
            <a:solidFill>
              <a:srgbClr val="FFFFFF"/>
            </a:solidFill>
            <a:prstDash val="solid"/>
            <a:round/>
            <a:headEnd len="sm" w="sm" type="none"/>
            <a:tailEnd len="sm" w="sm" type="none"/>
          </a:ln>
        </p:spPr>
      </p:cxnSp>
      <p:cxnSp>
        <p:nvCxnSpPr>
          <p:cNvPr id="46" name="Google Shape;46;p4"/>
          <p:cNvCxnSpPr/>
          <p:nvPr/>
        </p:nvCxnSpPr>
        <p:spPr>
          <a:xfrm>
            <a:off x="1028700" y="4192337"/>
            <a:ext cx="16230600" cy="0"/>
          </a:xfrm>
          <a:prstGeom prst="straightConnector1">
            <a:avLst/>
          </a:prstGeom>
          <a:noFill/>
          <a:ln cap="flat" cmpd="sng" w="19050">
            <a:solidFill>
              <a:srgbClr val="FFFFFF"/>
            </a:solidFill>
            <a:prstDash val="solid"/>
            <a:round/>
            <a:headEnd len="sm" w="sm" type="none"/>
            <a:tailEnd len="sm" w="sm" type="none"/>
          </a:ln>
        </p:spPr>
      </p:cxnSp>
      <p:cxnSp>
        <p:nvCxnSpPr>
          <p:cNvPr id="47" name="Google Shape;47;p4"/>
          <p:cNvCxnSpPr/>
          <p:nvPr/>
        </p:nvCxnSpPr>
        <p:spPr>
          <a:xfrm>
            <a:off x="1028700" y="5877816"/>
            <a:ext cx="16230600" cy="0"/>
          </a:xfrm>
          <a:prstGeom prst="straightConnector1">
            <a:avLst/>
          </a:prstGeom>
          <a:noFill/>
          <a:ln cap="flat" cmpd="sng" w="19050">
            <a:solidFill>
              <a:srgbClr val="FFFFFF"/>
            </a:solidFill>
            <a:prstDash val="solid"/>
            <a:round/>
            <a:headEnd len="sm" w="sm" type="none"/>
            <a:tailEnd len="sm" w="sm" type="none"/>
          </a:ln>
        </p:spPr>
      </p:cxnSp>
      <p:cxnSp>
        <p:nvCxnSpPr>
          <p:cNvPr id="48" name="Google Shape;48;p4"/>
          <p:cNvCxnSpPr/>
          <p:nvPr/>
        </p:nvCxnSpPr>
        <p:spPr>
          <a:xfrm>
            <a:off x="1028700" y="7563296"/>
            <a:ext cx="16230600" cy="0"/>
          </a:xfrm>
          <a:prstGeom prst="straightConnector1">
            <a:avLst/>
          </a:prstGeom>
          <a:noFill/>
          <a:ln cap="flat" cmpd="sng" w="19050">
            <a:solidFill>
              <a:srgbClr val="FFFFFF"/>
            </a:solidFill>
            <a:prstDash val="solid"/>
            <a:round/>
            <a:headEnd len="sm" w="sm" type="none"/>
            <a:tailEnd len="sm" w="sm" type="none"/>
          </a:ln>
        </p:spPr>
      </p:cxnSp>
      <p:cxnSp>
        <p:nvCxnSpPr>
          <p:cNvPr id="49" name="Google Shape;49;p4"/>
          <p:cNvCxnSpPr/>
          <p:nvPr/>
        </p:nvCxnSpPr>
        <p:spPr>
          <a:xfrm>
            <a:off x="1028700" y="9248775"/>
            <a:ext cx="16230600" cy="0"/>
          </a:xfrm>
          <a:prstGeom prst="straightConnector1">
            <a:avLst/>
          </a:prstGeom>
          <a:noFill/>
          <a:ln cap="flat" cmpd="sng" w="19050">
            <a:solidFill>
              <a:srgbClr val="FFFFFF"/>
            </a:solidFill>
            <a:prstDash val="solid"/>
            <a:round/>
            <a:headEnd len="sm" w="sm" type="none"/>
            <a:tailEnd len="sm" w="sm" type="none"/>
          </a:ln>
        </p:spPr>
      </p:cxnSp>
      <p:grpSp>
        <p:nvGrpSpPr>
          <p:cNvPr id="50" name="Google Shape;50;p4"/>
          <p:cNvGrpSpPr/>
          <p:nvPr/>
        </p:nvGrpSpPr>
        <p:grpSpPr>
          <a:xfrm rot="2700000">
            <a:off x="6693590" y="2846056"/>
            <a:ext cx="1007002" cy="1007002"/>
            <a:chOff x="0" y="19"/>
            <a:chExt cx="1342746" cy="1342746"/>
          </a:xfrm>
        </p:grpSpPr>
        <p:grpSp>
          <p:nvGrpSpPr>
            <p:cNvPr id="51" name="Google Shape;51;p4"/>
            <p:cNvGrpSpPr/>
            <p:nvPr/>
          </p:nvGrpSpPr>
          <p:grpSpPr>
            <a:xfrm rot="-5400000">
              <a:off x="0" y="19"/>
              <a:ext cx="1342746" cy="1342746"/>
              <a:chOff x="0" y="0"/>
              <a:chExt cx="812800" cy="812800"/>
            </a:xfrm>
          </p:grpSpPr>
          <p:sp>
            <p:nvSpPr>
              <p:cNvPr id="52" name="Google Shape;52;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4" name="Google Shape;54;p4"/>
            <p:cNvCxnSpPr/>
            <p:nvPr/>
          </p:nvCxnSpPr>
          <p:spPr>
            <a:xfrm flipH="1" rot="10800000">
              <a:off x="314968" y="364093"/>
              <a:ext cx="669600" cy="669600"/>
            </a:xfrm>
            <a:prstGeom prst="straightConnector1">
              <a:avLst/>
            </a:prstGeom>
            <a:noFill/>
            <a:ln cap="flat" cmpd="sng" w="82150">
              <a:solidFill>
                <a:srgbClr val="000000"/>
              </a:solidFill>
              <a:prstDash val="solid"/>
              <a:round/>
              <a:headEnd len="sm" w="sm" type="none"/>
              <a:tailEnd len="sm" w="sm" type="none"/>
            </a:ln>
          </p:spPr>
        </p:cxnSp>
        <p:cxnSp>
          <p:nvCxnSpPr>
            <p:cNvPr id="55" name="Google Shape;55;p4"/>
            <p:cNvCxnSpPr/>
            <p:nvPr/>
          </p:nvCxnSpPr>
          <p:spPr>
            <a:xfrm rot="10800000">
              <a:off x="993034" y="312798"/>
              <a:ext cx="0" cy="516600"/>
            </a:xfrm>
            <a:prstGeom prst="straightConnector1">
              <a:avLst/>
            </a:prstGeom>
            <a:noFill/>
            <a:ln cap="flat" cmpd="sng" w="82150">
              <a:solidFill>
                <a:srgbClr val="000000"/>
              </a:solidFill>
              <a:prstDash val="solid"/>
              <a:round/>
              <a:headEnd len="sm" w="sm" type="none"/>
              <a:tailEnd len="sm" w="sm" type="none"/>
            </a:ln>
          </p:spPr>
        </p:cxnSp>
        <p:cxnSp>
          <p:nvCxnSpPr>
            <p:cNvPr id="56" name="Google Shape;56;p4"/>
            <p:cNvCxnSpPr/>
            <p:nvPr/>
          </p:nvCxnSpPr>
          <p:spPr>
            <a:xfrm rot="10800000">
              <a:off x="513392" y="349731"/>
              <a:ext cx="516600" cy="0"/>
            </a:xfrm>
            <a:prstGeom prst="straightConnector1">
              <a:avLst/>
            </a:prstGeom>
            <a:noFill/>
            <a:ln cap="flat" cmpd="sng" w="82150">
              <a:solidFill>
                <a:srgbClr val="000000"/>
              </a:solidFill>
              <a:prstDash val="solid"/>
              <a:round/>
              <a:headEnd len="sm" w="sm" type="none"/>
              <a:tailEnd len="sm" w="sm" type="none"/>
            </a:ln>
          </p:spPr>
        </p:cxnSp>
      </p:grpSp>
      <p:grpSp>
        <p:nvGrpSpPr>
          <p:cNvPr id="57" name="Google Shape;57;p4"/>
          <p:cNvGrpSpPr/>
          <p:nvPr/>
        </p:nvGrpSpPr>
        <p:grpSpPr>
          <a:xfrm rot="2700000">
            <a:off x="6693590" y="4534254"/>
            <a:ext cx="1007002" cy="1007002"/>
            <a:chOff x="0" y="19"/>
            <a:chExt cx="1342746" cy="1342746"/>
          </a:xfrm>
        </p:grpSpPr>
        <p:grpSp>
          <p:nvGrpSpPr>
            <p:cNvPr id="58" name="Google Shape;58;p4"/>
            <p:cNvGrpSpPr/>
            <p:nvPr/>
          </p:nvGrpSpPr>
          <p:grpSpPr>
            <a:xfrm rot="-5400000">
              <a:off x="0" y="19"/>
              <a:ext cx="1342746" cy="1342746"/>
              <a:chOff x="0" y="0"/>
              <a:chExt cx="812800" cy="812800"/>
            </a:xfrm>
          </p:grpSpPr>
          <p:sp>
            <p:nvSpPr>
              <p:cNvPr id="59" name="Google Shape;5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1" name="Google Shape;61;p4"/>
            <p:cNvCxnSpPr/>
            <p:nvPr/>
          </p:nvCxnSpPr>
          <p:spPr>
            <a:xfrm flipH="1" rot="10800000">
              <a:off x="314968" y="364093"/>
              <a:ext cx="669600" cy="669600"/>
            </a:xfrm>
            <a:prstGeom prst="straightConnector1">
              <a:avLst/>
            </a:prstGeom>
            <a:noFill/>
            <a:ln cap="flat" cmpd="sng" w="82150">
              <a:solidFill>
                <a:srgbClr val="000000"/>
              </a:solidFill>
              <a:prstDash val="solid"/>
              <a:round/>
              <a:headEnd len="sm" w="sm" type="none"/>
              <a:tailEnd len="sm" w="sm" type="none"/>
            </a:ln>
          </p:spPr>
        </p:cxnSp>
        <p:cxnSp>
          <p:nvCxnSpPr>
            <p:cNvPr id="62" name="Google Shape;62;p4"/>
            <p:cNvCxnSpPr/>
            <p:nvPr/>
          </p:nvCxnSpPr>
          <p:spPr>
            <a:xfrm rot="10800000">
              <a:off x="993034" y="312798"/>
              <a:ext cx="0" cy="516600"/>
            </a:xfrm>
            <a:prstGeom prst="straightConnector1">
              <a:avLst/>
            </a:prstGeom>
            <a:noFill/>
            <a:ln cap="flat" cmpd="sng" w="82150">
              <a:solidFill>
                <a:srgbClr val="000000"/>
              </a:solidFill>
              <a:prstDash val="solid"/>
              <a:round/>
              <a:headEnd len="sm" w="sm" type="none"/>
              <a:tailEnd len="sm" w="sm" type="none"/>
            </a:ln>
          </p:spPr>
        </p:cxnSp>
        <p:cxnSp>
          <p:nvCxnSpPr>
            <p:cNvPr id="63" name="Google Shape;63;p4"/>
            <p:cNvCxnSpPr/>
            <p:nvPr/>
          </p:nvCxnSpPr>
          <p:spPr>
            <a:xfrm rot="10800000">
              <a:off x="513392" y="349731"/>
              <a:ext cx="516600" cy="0"/>
            </a:xfrm>
            <a:prstGeom prst="straightConnector1">
              <a:avLst/>
            </a:prstGeom>
            <a:noFill/>
            <a:ln cap="flat" cmpd="sng" w="82150">
              <a:solidFill>
                <a:srgbClr val="000000"/>
              </a:solidFill>
              <a:prstDash val="solid"/>
              <a:round/>
              <a:headEnd len="sm" w="sm" type="none"/>
              <a:tailEnd len="sm" w="sm" type="none"/>
            </a:ln>
          </p:spPr>
        </p:cxnSp>
      </p:grpSp>
      <p:grpSp>
        <p:nvGrpSpPr>
          <p:cNvPr id="64" name="Google Shape;64;p4"/>
          <p:cNvGrpSpPr/>
          <p:nvPr/>
        </p:nvGrpSpPr>
        <p:grpSpPr>
          <a:xfrm rot="2700000">
            <a:off x="6693590" y="6219734"/>
            <a:ext cx="1007002" cy="1007002"/>
            <a:chOff x="0" y="19"/>
            <a:chExt cx="1342746" cy="1342746"/>
          </a:xfrm>
        </p:grpSpPr>
        <p:grpSp>
          <p:nvGrpSpPr>
            <p:cNvPr id="65" name="Google Shape;65;p4"/>
            <p:cNvGrpSpPr/>
            <p:nvPr/>
          </p:nvGrpSpPr>
          <p:grpSpPr>
            <a:xfrm rot="-5400000">
              <a:off x="0" y="19"/>
              <a:ext cx="1342746" cy="1342746"/>
              <a:chOff x="0" y="0"/>
              <a:chExt cx="812800" cy="812800"/>
            </a:xfrm>
          </p:grpSpPr>
          <p:sp>
            <p:nvSpPr>
              <p:cNvPr id="66" name="Google Shape;6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8" name="Google Shape;68;p4"/>
            <p:cNvCxnSpPr/>
            <p:nvPr/>
          </p:nvCxnSpPr>
          <p:spPr>
            <a:xfrm flipH="1" rot="10800000">
              <a:off x="314968" y="364093"/>
              <a:ext cx="669600" cy="669600"/>
            </a:xfrm>
            <a:prstGeom prst="straightConnector1">
              <a:avLst/>
            </a:prstGeom>
            <a:noFill/>
            <a:ln cap="flat" cmpd="sng" w="82150">
              <a:solidFill>
                <a:srgbClr val="000000"/>
              </a:solidFill>
              <a:prstDash val="solid"/>
              <a:round/>
              <a:headEnd len="sm" w="sm" type="none"/>
              <a:tailEnd len="sm" w="sm" type="none"/>
            </a:ln>
          </p:spPr>
        </p:cxnSp>
        <p:cxnSp>
          <p:nvCxnSpPr>
            <p:cNvPr id="69" name="Google Shape;69;p4"/>
            <p:cNvCxnSpPr/>
            <p:nvPr/>
          </p:nvCxnSpPr>
          <p:spPr>
            <a:xfrm rot="10800000">
              <a:off x="993034" y="312798"/>
              <a:ext cx="0" cy="516600"/>
            </a:xfrm>
            <a:prstGeom prst="straightConnector1">
              <a:avLst/>
            </a:prstGeom>
            <a:noFill/>
            <a:ln cap="flat" cmpd="sng" w="82150">
              <a:solidFill>
                <a:srgbClr val="000000"/>
              </a:solidFill>
              <a:prstDash val="solid"/>
              <a:round/>
              <a:headEnd len="sm" w="sm" type="none"/>
              <a:tailEnd len="sm" w="sm" type="none"/>
            </a:ln>
          </p:spPr>
        </p:cxnSp>
        <p:cxnSp>
          <p:nvCxnSpPr>
            <p:cNvPr id="70" name="Google Shape;70;p4"/>
            <p:cNvCxnSpPr/>
            <p:nvPr/>
          </p:nvCxnSpPr>
          <p:spPr>
            <a:xfrm rot="10800000">
              <a:off x="513392" y="349731"/>
              <a:ext cx="516600" cy="0"/>
            </a:xfrm>
            <a:prstGeom prst="straightConnector1">
              <a:avLst/>
            </a:prstGeom>
            <a:noFill/>
            <a:ln cap="flat" cmpd="sng" w="82150">
              <a:solidFill>
                <a:srgbClr val="000000"/>
              </a:solidFill>
              <a:prstDash val="solid"/>
              <a:round/>
              <a:headEnd len="sm" w="sm" type="none"/>
              <a:tailEnd len="sm" w="sm" type="none"/>
            </a:ln>
          </p:spPr>
        </p:cxnSp>
      </p:grpSp>
      <p:grpSp>
        <p:nvGrpSpPr>
          <p:cNvPr id="71" name="Google Shape;71;p4"/>
          <p:cNvGrpSpPr/>
          <p:nvPr/>
        </p:nvGrpSpPr>
        <p:grpSpPr>
          <a:xfrm rot="2700000">
            <a:off x="6693590" y="7907932"/>
            <a:ext cx="1007002" cy="1007002"/>
            <a:chOff x="0" y="19"/>
            <a:chExt cx="1342746" cy="1342746"/>
          </a:xfrm>
        </p:grpSpPr>
        <p:grpSp>
          <p:nvGrpSpPr>
            <p:cNvPr id="72" name="Google Shape;72;p4"/>
            <p:cNvGrpSpPr/>
            <p:nvPr/>
          </p:nvGrpSpPr>
          <p:grpSpPr>
            <a:xfrm rot="-5400000">
              <a:off x="0" y="19"/>
              <a:ext cx="1342746" cy="1342746"/>
              <a:chOff x="0" y="0"/>
              <a:chExt cx="812800" cy="812800"/>
            </a:xfrm>
          </p:grpSpPr>
          <p:sp>
            <p:nvSpPr>
              <p:cNvPr id="73" name="Google Shape;7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5" name="Google Shape;75;p4"/>
            <p:cNvCxnSpPr/>
            <p:nvPr/>
          </p:nvCxnSpPr>
          <p:spPr>
            <a:xfrm flipH="1" rot="10800000">
              <a:off x="314968" y="364093"/>
              <a:ext cx="669600" cy="669600"/>
            </a:xfrm>
            <a:prstGeom prst="straightConnector1">
              <a:avLst/>
            </a:prstGeom>
            <a:noFill/>
            <a:ln cap="flat" cmpd="sng" w="82150">
              <a:solidFill>
                <a:srgbClr val="000000"/>
              </a:solidFill>
              <a:prstDash val="solid"/>
              <a:round/>
              <a:headEnd len="sm" w="sm" type="none"/>
              <a:tailEnd len="sm" w="sm" type="none"/>
            </a:ln>
          </p:spPr>
        </p:cxnSp>
        <p:cxnSp>
          <p:nvCxnSpPr>
            <p:cNvPr id="76" name="Google Shape;76;p4"/>
            <p:cNvCxnSpPr/>
            <p:nvPr/>
          </p:nvCxnSpPr>
          <p:spPr>
            <a:xfrm rot="10800000">
              <a:off x="993034" y="312798"/>
              <a:ext cx="0" cy="516600"/>
            </a:xfrm>
            <a:prstGeom prst="straightConnector1">
              <a:avLst/>
            </a:prstGeom>
            <a:noFill/>
            <a:ln cap="flat" cmpd="sng" w="82150">
              <a:solidFill>
                <a:srgbClr val="000000"/>
              </a:solidFill>
              <a:prstDash val="solid"/>
              <a:round/>
              <a:headEnd len="sm" w="sm" type="none"/>
              <a:tailEnd len="sm" w="sm" type="none"/>
            </a:ln>
          </p:spPr>
        </p:cxnSp>
        <p:cxnSp>
          <p:nvCxnSpPr>
            <p:cNvPr id="77" name="Google Shape;77;p4"/>
            <p:cNvCxnSpPr/>
            <p:nvPr/>
          </p:nvCxnSpPr>
          <p:spPr>
            <a:xfrm rot="10800000">
              <a:off x="513392" y="349731"/>
              <a:ext cx="516600" cy="0"/>
            </a:xfrm>
            <a:prstGeom prst="straightConnector1">
              <a:avLst/>
            </a:prstGeom>
            <a:noFill/>
            <a:ln cap="flat" cmpd="sng" w="82150">
              <a:solidFill>
                <a:srgbClr val="000000"/>
              </a:solidFill>
              <a:prstDash val="solid"/>
              <a:round/>
              <a:headEnd len="sm" w="sm" type="none"/>
              <a:tailEnd len="sm" w="sm" type="none"/>
            </a:ln>
          </p:spPr>
        </p:cxnSp>
      </p:grpSp>
      <p:sp>
        <p:nvSpPr>
          <p:cNvPr id="78" name="Google Shape;78;p4"/>
          <p:cNvSpPr txBox="1"/>
          <p:nvPr>
            <p:ph idx="7" type="body"/>
          </p:nvPr>
        </p:nvSpPr>
        <p:spPr>
          <a:xfrm>
            <a:off x="1039100" y="4554488"/>
            <a:ext cx="5247300" cy="486900"/>
          </a:xfrm>
          <a:prstGeom prst="rect">
            <a:avLst/>
          </a:prstGeom>
        </p:spPr>
        <p:txBody>
          <a:bodyPr anchorCtr="0" anchor="t" bIns="0" lIns="0" spcFirstLastPara="1" rIns="0" wrap="square" tIns="0">
            <a:noAutofit/>
          </a:bodyPr>
          <a:lstStyle>
            <a:lvl1pPr indent="-431800" lvl="0" marL="457200" rtl="0">
              <a:spcBef>
                <a:spcPts val="640"/>
              </a:spcBef>
              <a:spcAft>
                <a:spcPts val="0"/>
              </a:spcAft>
              <a:buSzPts val="3200"/>
              <a:buChar char="•"/>
              <a:defRPr sz="3200"/>
            </a:lvl1pPr>
            <a:lvl2pPr indent="-431800" lvl="1" marL="914400" rtl="0">
              <a:spcBef>
                <a:spcPts val="560"/>
              </a:spcBef>
              <a:spcAft>
                <a:spcPts val="0"/>
              </a:spcAft>
              <a:buSzPts val="3200"/>
              <a:buChar char="–"/>
              <a:defRPr b="1"/>
            </a:lvl2pPr>
            <a:lvl3pPr indent="-431800" lvl="2" marL="1371600" rtl="0">
              <a:spcBef>
                <a:spcPts val="480"/>
              </a:spcBef>
              <a:spcAft>
                <a:spcPts val="0"/>
              </a:spcAft>
              <a:buSzPts val="3200"/>
              <a:buChar char="•"/>
              <a:defRPr b="1" sz="3200"/>
            </a:lvl3pPr>
            <a:lvl4pPr indent="-431800" lvl="3" marL="1828800" rtl="0">
              <a:spcBef>
                <a:spcPts val="400"/>
              </a:spcBef>
              <a:spcAft>
                <a:spcPts val="0"/>
              </a:spcAft>
              <a:buSzPts val="3200"/>
              <a:buChar char="–"/>
              <a:defRPr b="1" sz="3200"/>
            </a:lvl4pPr>
            <a:lvl5pPr indent="-431800" lvl="4" marL="2286000" rtl="0">
              <a:spcBef>
                <a:spcPts val="400"/>
              </a:spcBef>
              <a:spcAft>
                <a:spcPts val="0"/>
              </a:spcAft>
              <a:buSzPts val="3200"/>
              <a:buChar char="»"/>
              <a:defRPr b="1" sz="3200"/>
            </a:lvl5pPr>
            <a:lvl6pPr indent="-431800" lvl="5" marL="2743200" rtl="0">
              <a:spcBef>
                <a:spcPts val="400"/>
              </a:spcBef>
              <a:spcAft>
                <a:spcPts val="0"/>
              </a:spcAft>
              <a:buSzPts val="3200"/>
              <a:buChar char="•"/>
              <a:defRPr b="1" sz="3200"/>
            </a:lvl6pPr>
            <a:lvl7pPr indent="-431800" lvl="6" marL="3200400" rtl="0">
              <a:spcBef>
                <a:spcPts val="400"/>
              </a:spcBef>
              <a:spcAft>
                <a:spcPts val="0"/>
              </a:spcAft>
              <a:buSzPts val="3200"/>
              <a:buChar char="•"/>
              <a:defRPr b="1" sz="3200"/>
            </a:lvl7pPr>
            <a:lvl8pPr indent="-431800" lvl="7" marL="3657600" rtl="0">
              <a:spcBef>
                <a:spcPts val="400"/>
              </a:spcBef>
              <a:spcAft>
                <a:spcPts val="0"/>
              </a:spcAft>
              <a:buSzPts val="3200"/>
              <a:buChar char="•"/>
              <a:defRPr b="1" sz="3200"/>
            </a:lvl8pPr>
            <a:lvl9pPr indent="-431800" lvl="8" marL="4114800" rtl="0">
              <a:spcBef>
                <a:spcPts val="400"/>
              </a:spcBef>
              <a:spcAft>
                <a:spcPts val="0"/>
              </a:spcAft>
              <a:buSzPts val="3200"/>
              <a:buChar char="•"/>
              <a:defRPr b="1" sz="3200"/>
            </a:lvl9pPr>
          </a:lstStyle>
          <a:p/>
        </p:txBody>
      </p:sp>
      <p:sp>
        <p:nvSpPr>
          <p:cNvPr id="79" name="Google Shape;79;p4"/>
          <p:cNvSpPr txBox="1"/>
          <p:nvPr>
            <p:ph idx="8" type="body"/>
          </p:nvPr>
        </p:nvSpPr>
        <p:spPr>
          <a:xfrm>
            <a:off x="1039100" y="5041388"/>
            <a:ext cx="5247300" cy="4869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b="0"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
        <p:nvSpPr>
          <p:cNvPr id="80" name="Google Shape;80;p4"/>
          <p:cNvSpPr txBox="1"/>
          <p:nvPr>
            <p:ph idx="9" type="body"/>
          </p:nvPr>
        </p:nvSpPr>
        <p:spPr>
          <a:xfrm>
            <a:off x="1039100" y="6233650"/>
            <a:ext cx="5247300" cy="486900"/>
          </a:xfrm>
          <a:prstGeom prst="rect">
            <a:avLst/>
          </a:prstGeom>
        </p:spPr>
        <p:txBody>
          <a:bodyPr anchorCtr="0" anchor="t" bIns="0" lIns="0" spcFirstLastPara="1" rIns="0" wrap="square" tIns="0">
            <a:noAutofit/>
          </a:bodyPr>
          <a:lstStyle>
            <a:lvl1pPr indent="-431800" lvl="0" marL="457200" rtl="0">
              <a:spcBef>
                <a:spcPts val="640"/>
              </a:spcBef>
              <a:spcAft>
                <a:spcPts val="0"/>
              </a:spcAft>
              <a:buSzPts val="3200"/>
              <a:buChar char="•"/>
              <a:defRPr sz="3200"/>
            </a:lvl1pPr>
            <a:lvl2pPr indent="-431800" lvl="1" marL="914400" rtl="0">
              <a:spcBef>
                <a:spcPts val="560"/>
              </a:spcBef>
              <a:spcAft>
                <a:spcPts val="0"/>
              </a:spcAft>
              <a:buSzPts val="3200"/>
              <a:buChar char="–"/>
              <a:defRPr b="1"/>
            </a:lvl2pPr>
            <a:lvl3pPr indent="-431800" lvl="2" marL="1371600" rtl="0">
              <a:spcBef>
                <a:spcPts val="480"/>
              </a:spcBef>
              <a:spcAft>
                <a:spcPts val="0"/>
              </a:spcAft>
              <a:buSzPts val="3200"/>
              <a:buChar char="•"/>
              <a:defRPr b="1" sz="3200"/>
            </a:lvl3pPr>
            <a:lvl4pPr indent="-431800" lvl="3" marL="1828800" rtl="0">
              <a:spcBef>
                <a:spcPts val="400"/>
              </a:spcBef>
              <a:spcAft>
                <a:spcPts val="0"/>
              </a:spcAft>
              <a:buSzPts val="3200"/>
              <a:buChar char="–"/>
              <a:defRPr b="1" sz="3200"/>
            </a:lvl4pPr>
            <a:lvl5pPr indent="-431800" lvl="4" marL="2286000" rtl="0">
              <a:spcBef>
                <a:spcPts val="400"/>
              </a:spcBef>
              <a:spcAft>
                <a:spcPts val="0"/>
              </a:spcAft>
              <a:buSzPts val="3200"/>
              <a:buChar char="»"/>
              <a:defRPr b="1" sz="3200"/>
            </a:lvl5pPr>
            <a:lvl6pPr indent="-431800" lvl="5" marL="2743200" rtl="0">
              <a:spcBef>
                <a:spcPts val="400"/>
              </a:spcBef>
              <a:spcAft>
                <a:spcPts val="0"/>
              </a:spcAft>
              <a:buSzPts val="3200"/>
              <a:buChar char="•"/>
              <a:defRPr b="1" sz="3200"/>
            </a:lvl6pPr>
            <a:lvl7pPr indent="-431800" lvl="6" marL="3200400" rtl="0">
              <a:spcBef>
                <a:spcPts val="400"/>
              </a:spcBef>
              <a:spcAft>
                <a:spcPts val="0"/>
              </a:spcAft>
              <a:buSzPts val="3200"/>
              <a:buChar char="•"/>
              <a:defRPr b="1" sz="3200"/>
            </a:lvl7pPr>
            <a:lvl8pPr indent="-431800" lvl="7" marL="3657600" rtl="0">
              <a:spcBef>
                <a:spcPts val="400"/>
              </a:spcBef>
              <a:spcAft>
                <a:spcPts val="0"/>
              </a:spcAft>
              <a:buSzPts val="3200"/>
              <a:buChar char="•"/>
              <a:defRPr b="1" sz="3200"/>
            </a:lvl8pPr>
            <a:lvl9pPr indent="-431800" lvl="8" marL="4114800" rtl="0">
              <a:spcBef>
                <a:spcPts val="400"/>
              </a:spcBef>
              <a:spcAft>
                <a:spcPts val="0"/>
              </a:spcAft>
              <a:buSzPts val="3200"/>
              <a:buChar char="•"/>
              <a:defRPr b="1" sz="3200"/>
            </a:lvl9pPr>
          </a:lstStyle>
          <a:p/>
        </p:txBody>
      </p:sp>
      <p:sp>
        <p:nvSpPr>
          <p:cNvPr id="81" name="Google Shape;81;p4"/>
          <p:cNvSpPr txBox="1"/>
          <p:nvPr>
            <p:ph idx="13" type="body"/>
          </p:nvPr>
        </p:nvSpPr>
        <p:spPr>
          <a:xfrm>
            <a:off x="1039100" y="6720550"/>
            <a:ext cx="5247300" cy="4869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b="0"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
        <p:nvSpPr>
          <p:cNvPr id="82" name="Google Shape;82;p4"/>
          <p:cNvSpPr txBox="1"/>
          <p:nvPr>
            <p:ph idx="14" type="body"/>
          </p:nvPr>
        </p:nvSpPr>
        <p:spPr>
          <a:xfrm>
            <a:off x="1039100" y="7919138"/>
            <a:ext cx="5247300" cy="486900"/>
          </a:xfrm>
          <a:prstGeom prst="rect">
            <a:avLst/>
          </a:prstGeom>
        </p:spPr>
        <p:txBody>
          <a:bodyPr anchorCtr="0" anchor="t" bIns="0" lIns="0" spcFirstLastPara="1" rIns="0" wrap="square" tIns="0">
            <a:noAutofit/>
          </a:bodyPr>
          <a:lstStyle>
            <a:lvl1pPr indent="-431800" lvl="0" marL="457200" rtl="0">
              <a:spcBef>
                <a:spcPts val="640"/>
              </a:spcBef>
              <a:spcAft>
                <a:spcPts val="0"/>
              </a:spcAft>
              <a:buSzPts val="3200"/>
              <a:buChar char="•"/>
              <a:defRPr sz="3200"/>
            </a:lvl1pPr>
            <a:lvl2pPr indent="-431800" lvl="1" marL="914400" rtl="0">
              <a:spcBef>
                <a:spcPts val="560"/>
              </a:spcBef>
              <a:spcAft>
                <a:spcPts val="0"/>
              </a:spcAft>
              <a:buSzPts val="3200"/>
              <a:buChar char="–"/>
              <a:defRPr b="1"/>
            </a:lvl2pPr>
            <a:lvl3pPr indent="-431800" lvl="2" marL="1371600" rtl="0">
              <a:spcBef>
                <a:spcPts val="480"/>
              </a:spcBef>
              <a:spcAft>
                <a:spcPts val="0"/>
              </a:spcAft>
              <a:buSzPts val="3200"/>
              <a:buChar char="•"/>
              <a:defRPr b="1" sz="3200"/>
            </a:lvl3pPr>
            <a:lvl4pPr indent="-431800" lvl="3" marL="1828800" rtl="0">
              <a:spcBef>
                <a:spcPts val="400"/>
              </a:spcBef>
              <a:spcAft>
                <a:spcPts val="0"/>
              </a:spcAft>
              <a:buSzPts val="3200"/>
              <a:buChar char="–"/>
              <a:defRPr b="1" sz="3200"/>
            </a:lvl4pPr>
            <a:lvl5pPr indent="-431800" lvl="4" marL="2286000" rtl="0">
              <a:spcBef>
                <a:spcPts val="400"/>
              </a:spcBef>
              <a:spcAft>
                <a:spcPts val="0"/>
              </a:spcAft>
              <a:buSzPts val="3200"/>
              <a:buChar char="»"/>
              <a:defRPr b="1" sz="3200"/>
            </a:lvl5pPr>
            <a:lvl6pPr indent="-431800" lvl="5" marL="2743200" rtl="0">
              <a:spcBef>
                <a:spcPts val="400"/>
              </a:spcBef>
              <a:spcAft>
                <a:spcPts val="0"/>
              </a:spcAft>
              <a:buSzPts val="3200"/>
              <a:buChar char="•"/>
              <a:defRPr b="1" sz="3200"/>
            </a:lvl6pPr>
            <a:lvl7pPr indent="-431800" lvl="6" marL="3200400" rtl="0">
              <a:spcBef>
                <a:spcPts val="400"/>
              </a:spcBef>
              <a:spcAft>
                <a:spcPts val="0"/>
              </a:spcAft>
              <a:buSzPts val="3200"/>
              <a:buChar char="•"/>
              <a:defRPr b="1" sz="3200"/>
            </a:lvl7pPr>
            <a:lvl8pPr indent="-431800" lvl="7" marL="3657600" rtl="0">
              <a:spcBef>
                <a:spcPts val="400"/>
              </a:spcBef>
              <a:spcAft>
                <a:spcPts val="0"/>
              </a:spcAft>
              <a:buSzPts val="3200"/>
              <a:buChar char="•"/>
              <a:defRPr b="1" sz="3200"/>
            </a:lvl8pPr>
            <a:lvl9pPr indent="-431800" lvl="8" marL="4114800" rtl="0">
              <a:spcBef>
                <a:spcPts val="400"/>
              </a:spcBef>
              <a:spcAft>
                <a:spcPts val="0"/>
              </a:spcAft>
              <a:buSzPts val="3200"/>
              <a:buChar char="•"/>
              <a:defRPr b="1" sz="3200"/>
            </a:lvl9pPr>
          </a:lstStyle>
          <a:p/>
        </p:txBody>
      </p:sp>
      <p:sp>
        <p:nvSpPr>
          <p:cNvPr id="83" name="Google Shape;83;p4"/>
          <p:cNvSpPr txBox="1"/>
          <p:nvPr>
            <p:ph idx="15" type="body"/>
          </p:nvPr>
        </p:nvSpPr>
        <p:spPr>
          <a:xfrm>
            <a:off x="1039100" y="8406038"/>
            <a:ext cx="5247300" cy="4869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b="0"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 type="secHead">
  <p:cSld name="SECTION_HEADER">
    <p:spTree>
      <p:nvGrpSpPr>
        <p:cNvPr id="84" name="Shape 84"/>
        <p:cNvGrpSpPr/>
        <p:nvPr/>
      </p:nvGrpSpPr>
      <p:grpSpPr>
        <a:xfrm>
          <a:off x="0" y="0"/>
          <a:ext cx="0" cy="0"/>
          <a:chOff x="0" y="0"/>
          <a:chExt cx="0" cy="0"/>
        </a:xfrm>
      </p:grpSpPr>
      <p:sp>
        <p:nvSpPr>
          <p:cNvPr id="85" name="Google Shape;85;p5"/>
          <p:cNvSpPr txBox="1"/>
          <p:nvPr>
            <p:ph idx="1" type="body"/>
          </p:nvPr>
        </p:nvSpPr>
        <p:spPr>
          <a:xfrm>
            <a:off x="1039100" y="4085275"/>
            <a:ext cx="7412400" cy="40404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b="0"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
        <p:nvSpPr>
          <p:cNvPr id="86" name="Google Shape;86;p5"/>
          <p:cNvSpPr txBox="1"/>
          <p:nvPr>
            <p:ph idx="2" type="subTitle"/>
          </p:nvPr>
        </p:nvSpPr>
        <p:spPr>
          <a:xfrm>
            <a:off x="1034150" y="2064850"/>
            <a:ext cx="7488300" cy="1133100"/>
          </a:xfrm>
          <a:prstGeom prst="rect">
            <a:avLst/>
          </a:prstGeom>
        </p:spPr>
        <p:txBody>
          <a:bodyPr anchorCtr="0" anchor="t" bIns="0" lIns="0" spcFirstLastPara="1" rIns="0" wrap="square" tIns="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pic>
        <p:nvPicPr>
          <p:cNvPr id="87" name="Google Shape;87;p5"/>
          <p:cNvPicPr preferRelativeResize="0"/>
          <p:nvPr/>
        </p:nvPicPr>
        <p:blipFill>
          <a:blip r:embed="rId2">
            <a:alphaModFix/>
          </a:blip>
          <a:stretch>
            <a:fillRect/>
          </a:stretch>
        </p:blipFill>
        <p:spPr>
          <a:xfrm>
            <a:off x="8522326" y="402"/>
            <a:ext cx="9529250" cy="14328873"/>
          </a:xfrm>
          <a:prstGeom prst="rect">
            <a:avLst/>
          </a:prstGeom>
          <a:noFill/>
          <a:ln>
            <a:noFill/>
          </a:ln>
        </p:spPr>
      </p:pic>
      <p:sp>
        <p:nvSpPr>
          <p:cNvPr id="88" name="Google Shape;88;p5"/>
          <p:cNvSpPr txBox="1"/>
          <p:nvPr>
            <p:ph idx="3" type="body"/>
          </p:nvPr>
        </p:nvSpPr>
        <p:spPr>
          <a:xfrm>
            <a:off x="14995075" y="423325"/>
            <a:ext cx="2264400" cy="215400"/>
          </a:xfrm>
          <a:prstGeom prst="rect">
            <a:avLst/>
          </a:prstGeom>
        </p:spPr>
        <p:txBody>
          <a:bodyPr anchorCtr="0" anchor="t" bIns="0" lIns="0" spcFirstLastPara="1" rIns="0" wrap="square" tIns="0">
            <a:noAutofit/>
          </a:bodyPr>
          <a:lstStyle>
            <a:lvl1pPr indent="-317500" lvl="0" marL="457200" rtl="0" algn="r">
              <a:spcBef>
                <a:spcPts val="640"/>
              </a:spcBef>
              <a:spcAft>
                <a:spcPts val="0"/>
              </a:spcAft>
              <a:buSzPts val="1400"/>
              <a:buChar char="•"/>
              <a:defRPr sz="1400"/>
            </a:lvl1pPr>
            <a:lvl2pPr indent="-317500" lvl="1" marL="914400" rtl="0" algn="r">
              <a:spcBef>
                <a:spcPts val="560"/>
              </a:spcBef>
              <a:spcAft>
                <a:spcPts val="0"/>
              </a:spcAft>
              <a:buSzPts val="1400"/>
              <a:buChar char="–"/>
              <a:defRPr b="1" sz="1400"/>
            </a:lvl2pPr>
            <a:lvl3pPr indent="-317500" lvl="2" marL="1371600" rtl="0" algn="r">
              <a:spcBef>
                <a:spcPts val="480"/>
              </a:spcBef>
              <a:spcAft>
                <a:spcPts val="0"/>
              </a:spcAft>
              <a:buSzPts val="1400"/>
              <a:buChar char="•"/>
              <a:defRPr b="1" sz="1400"/>
            </a:lvl3pPr>
            <a:lvl4pPr indent="-317500" lvl="3" marL="1828800" rtl="0" algn="r">
              <a:spcBef>
                <a:spcPts val="400"/>
              </a:spcBef>
              <a:spcAft>
                <a:spcPts val="0"/>
              </a:spcAft>
              <a:buSzPts val="1400"/>
              <a:buChar char="–"/>
              <a:defRPr b="1"/>
            </a:lvl4pPr>
            <a:lvl5pPr indent="-317500" lvl="4" marL="2286000" rtl="0" algn="r">
              <a:spcBef>
                <a:spcPts val="400"/>
              </a:spcBef>
              <a:spcAft>
                <a:spcPts val="0"/>
              </a:spcAft>
              <a:buSzPts val="1400"/>
              <a:buChar char="»"/>
              <a:defRPr b="1" sz="1400"/>
            </a:lvl5pPr>
            <a:lvl6pPr indent="-317500" lvl="5" marL="2743200" rtl="0" algn="r">
              <a:spcBef>
                <a:spcPts val="400"/>
              </a:spcBef>
              <a:spcAft>
                <a:spcPts val="0"/>
              </a:spcAft>
              <a:buSzPts val="1400"/>
              <a:buChar char="•"/>
              <a:defRPr b="1" sz="1400"/>
            </a:lvl6pPr>
            <a:lvl7pPr indent="-317500" lvl="6" marL="3200400" rtl="0" algn="r">
              <a:spcBef>
                <a:spcPts val="400"/>
              </a:spcBef>
              <a:spcAft>
                <a:spcPts val="0"/>
              </a:spcAft>
              <a:buSzPts val="1400"/>
              <a:buChar char="•"/>
              <a:defRPr b="1" sz="1400"/>
            </a:lvl7pPr>
            <a:lvl8pPr indent="-317500" lvl="7" marL="3657600" rtl="0" algn="r">
              <a:spcBef>
                <a:spcPts val="400"/>
              </a:spcBef>
              <a:spcAft>
                <a:spcPts val="0"/>
              </a:spcAft>
              <a:buSzPts val="1400"/>
              <a:buChar char="•"/>
              <a:defRPr b="1" sz="1400"/>
            </a:lvl8pPr>
            <a:lvl9pPr indent="-317500" lvl="8" marL="4114800" rtl="0" algn="r">
              <a:spcBef>
                <a:spcPts val="400"/>
              </a:spcBef>
              <a:spcAft>
                <a:spcPts val="0"/>
              </a:spcAft>
              <a:buSzPts val="1400"/>
              <a:buChar char="•"/>
              <a:defRPr b="1" sz="1400"/>
            </a:lvl9pPr>
          </a:lstStyle>
          <a:p/>
        </p:txBody>
      </p:sp>
      <p:sp>
        <p:nvSpPr>
          <p:cNvPr id="89" name="Google Shape;89;p5"/>
          <p:cNvSpPr txBox="1"/>
          <p:nvPr>
            <p:ph idx="4" type="body"/>
          </p:nvPr>
        </p:nvSpPr>
        <p:spPr>
          <a:xfrm>
            <a:off x="7284150" y="423325"/>
            <a:ext cx="37197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SzPts val="1400"/>
              <a:buChar char="•"/>
              <a:defRPr sz="1400"/>
            </a:lvl1pPr>
            <a:lvl2pPr indent="-317500" lvl="1" marL="914400" rtl="0" algn="ctr">
              <a:spcBef>
                <a:spcPts val="560"/>
              </a:spcBef>
              <a:spcAft>
                <a:spcPts val="0"/>
              </a:spcAft>
              <a:buSzPts val="1400"/>
              <a:buChar char="–"/>
              <a:defRPr b="1" sz="1400"/>
            </a:lvl2pPr>
            <a:lvl3pPr indent="-317500" lvl="2" marL="1371600" rtl="0" algn="ctr">
              <a:spcBef>
                <a:spcPts val="480"/>
              </a:spcBef>
              <a:spcAft>
                <a:spcPts val="0"/>
              </a:spcAft>
              <a:buSzPts val="1400"/>
              <a:buChar char="•"/>
              <a:defRPr b="1" sz="1400"/>
            </a:lvl3pPr>
            <a:lvl4pPr indent="-317500" lvl="3" marL="1828800" rtl="0" algn="ctr">
              <a:spcBef>
                <a:spcPts val="400"/>
              </a:spcBef>
              <a:spcAft>
                <a:spcPts val="0"/>
              </a:spcAft>
              <a:buSzPts val="1400"/>
              <a:buChar char="–"/>
              <a:defRPr b="1"/>
            </a:lvl4pPr>
            <a:lvl5pPr indent="-317500" lvl="4" marL="2286000" rtl="0" algn="ctr">
              <a:spcBef>
                <a:spcPts val="400"/>
              </a:spcBef>
              <a:spcAft>
                <a:spcPts val="0"/>
              </a:spcAft>
              <a:buSzPts val="1400"/>
              <a:buChar char="»"/>
              <a:defRPr b="1" sz="1400"/>
            </a:lvl5pPr>
            <a:lvl6pPr indent="-317500" lvl="5" marL="2743200" rtl="0" algn="ctr">
              <a:spcBef>
                <a:spcPts val="400"/>
              </a:spcBef>
              <a:spcAft>
                <a:spcPts val="0"/>
              </a:spcAft>
              <a:buSzPts val="1400"/>
              <a:buChar char="•"/>
              <a:defRPr b="1" sz="1400"/>
            </a:lvl6pPr>
            <a:lvl7pPr indent="-317500" lvl="6" marL="3200400" rtl="0" algn="ctr">
              <a:spcBef>
                <a:spcPts val="400"/>
              </a:spcBef>
              <a:spcAft>
                <a:spcPts val="0"/>
              </a:spcAft>
              <a:buSzPts val="1400"/>
              <a:buChar char="•"/>
              <a:defRPr b="1" sz="1400"/>
            </a:lvl7pPr>
            <a:lvl8pPr indent="-317500" lvl="7" marL="3657600" rtl="0" algn="ctr">
              <a:spcBef>
                <a:spcPts val="400"/>
              </a:spcBef>
              <a:spcAft>
                <a:spcPts val="0"/>
              </a:spcAft>
              <a:buSzPts val="1400"/>
              <a:buChar char="•"/>
              <a:defRPr b="1" sz="1400"/>
            </a:lvl8pPr>
            <a:lvl9pPr indent="-317500" lvl="8" marL="4114800" rtl="0" algn="ctr">
              <a:spcBef>
                <a:spcPts val="400"/>
              </a:spcBef>
              <a:spcAft>
                <a:spcPts val="0"/>
              </a:spcAft>
              <a:buSzPts val="1400"/>
              <a:buChar char="•"/>
              <a:defRPr b="1" sz="1400"/>
            </a:lvl9pPr>
          </a:lstStyle>
          <a:p/>
        </p:txBody>
      </p:sp>
      <p:grpSp>
        <p:nvGrpSpPr>
          <p:cNvPr id="90" name="Google Shape;90;p5"/>
          <p:cNvGrpSpPr/>
          <p:nvPr/>
        </p:nvGrpSpPr>
        <p:grpSpPr>
          <a:xfrm>
            <a:off x="916524" y="363600"/>
            <a:ext cx="1626018" cy="326352"/>
            <a:chOff x="0" y="0"/>
            <a:chExt cx="398700" cy="85950"/>
          </a:xfrm>
        </p:grpSpPr>
        <p:sp>
          <p:nvSpPr>
            <p:cNvPr id="91" name="Google Shape;91;p5"/>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 name="Google Shape;93;p5"/>
          <p:cNvSpPr/>
          <p:nvPr>
            <p:ph idx="5" type="pic"/>
          </p:nvPr>
        </p:nvSpPr>
        <p:spPr>
          <a:xfrm>
            <a:off x="8758800" y="1031400"/>
            <a:ext cx="9529200" cy="9255600"/>
          </a:xfrm>
          <a:prstGeom prst="rect">
            <a:avLst/>
          </a:prstGeom>
          <a:noFill/>
          <a:ln>
            <a:noFill/>
          </a:ln>
        </p:spPr>
      </p:sp>
      <p:sp>
        <p:nvSpPr>
          <p:cNvPr id="94" name="Google Shape;94;p5"/>
          <p:cNvSpPr txBox="1"/>
          <p:nvPr>
            <p:ph idx="6" type="body"/>
          </p:nvPr>
        </p:nvSpPr>
        <p:spPr>
          <a:xfrm>
            <a:off x="987775" y="423325"/>
            <a:ext cx="15051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Clr>
                <a:schemeClr val="dk1"/>
              </a:buClr>
              <a:buSzPts val="1400"/>
              <a:buChar char="•"/>
              <a:defRPr sz="1400">
                <a:solidFill>
                  <a:schemeClr val="dk1"/>
                </a:solidFill>
              </a:defRPr>
            </a:lvl1pPr>
            <a:lvl2pPr indent="-317500" lvl="1" marL="914400" rtl="0" algn="ctr">
              <a:spcBef>
                <a:spcPts val="560"/>
              </a:spcBef>
              <a:spcAft>
                <a:spcPts val="0"/>
              </a:spcAft>
              <a:buClr>
                <a:schemeClr val="dk1"/>
              </a:buClr>
              <a:buSzPts val="1400"/>
              <a:buChar char="–"/>
              <a:defRPr b="1" sz="1400">
                <a:solidFill>
                  <a:schemeClr val="dk1"/>
                </a:solidFill>
              </a:defRPr>
            </a:lvl2pPr>
            <a:lvl3pPr indent="-317500" lvl="2" marL="1371600" rtl="0" algn="ctr">
              <a:spcBef>
                <a:spcPts val="480"/>
              </a:spcBef>
              <a:spcAft>
                <a:spcPts val="0"/>
              </a:spcAft>
              <a:buClr>
                <a:schemeClr val="dk1"/>
              </a:buClr>
              <a:buSzPts val="1400"/>
              <a:buChar char="•"/>
              <a:defRPr b="1" sz="1400">
                <a:solidFill>
                  <a:schemeClr val="dk1"/>
                </a:solidFill>
              </a:defRPr>
            </a:lvl3pPr>
            <a:lvl4pPr indent="-317500" lvl="3" marL="1828800" rtl="0" algn="ctr">
              <a:spcBef>
                <a:spcPts val="400"/>
              </a:spcBef>
              <a:spcAft>
                <a:spcPts val="0"/>
              </a:spcAft>
              <a:buClr>
                <a:schemeClr val="dk1"/>
              </a:buClr>
              <a:buSzPts val="1400"/>
              <a:buChar char="–"/>
              <a:defRPr b="1">
                <a:solidFill>
                  <a:schemeClr val="dk1"/>
                </a:solidFill>
              </a:defRPr>
            </a:lvl4pPr>
            <a:lvl5pPr indent="-317500" lvl="4" marL="2286000" rtl="0" algn="ctr">
              <a:spcBef>
                <a:spcPts val="400"/>
              </a:spcBef>
              <a:spcAft>
                <a:spcPts val="0"/>
              </a:spcAft>
              <a:buClr>
                <a:schemeClr val="dk1"/>
              </a:buClr>
              <a:buSzPts val="1400"/>
              <a:buChar char="»"/>
              <a:defRPr b="1" sz="1400">
                <a:solidFill>
                  <a:schemeClr val="dk1"/>
                </a:solidFill>
              </a:defRPr>
            </a:lvl5pPr>
            <a:lvl6pPr indent="-317500" lvl="5" marL="2743200" rtl="0" algn="ctr">
              <a:spcBef>
                <a:spcPts val="400"/>
              </a:spcBef>
              <a:spcAft>
                <a:spcPts val="0"/>
              </a:spcAft>
              <a:buClr>
                <a:schemeClr val="dk1"/>
              </a:buClr>
              <a:buSzPts val="1400"/>
              <a:buChar char="•"/>
              <a:defRPr b="1" sz="1400">
                <a:solidFill>
                  <a:schemeClr val="dk1"/>
                </a:solidFill>
              </a:defRPr>
            </a:lvl6pPr>
            <a:lvl7pPr indent="-317500" lvl="6" marL="3200400" rtl="0" algn="ctr">
              <a:spcBef>
                <a:spcPts val="400"/>
              </a:spcBef>
              <a:spcAft>
                <a:spcPts val="0"/>
              </a:spcAft>
              <a:buClr>
                <a:schemeClr val="dk1"/>
              </a:buClr>
              <a:buSzPts val="1400"/>
              <a:buChar char="•"/>
              <a:defRPr b="1" sz="1400">
                <a:solidFill>
                  <a:schemeClr val="dk1"/>
                </a:solidFill>
              </a:defRPr>
            </a:lvl7pPr>
            <a:lvl8pPr indent="-317500" lvl="7" marL="3657600" rtl="0" algn="ctr">
              <a:spcBef>
                <a:spcPts val="400"/>
              </a:spcBef>
              <a:spcAft>
                <a:spcPts val="0"/>
              </a:spcAft>
              <a:buClr>
                <a:schemeClr val="dk1"/>
              </a:buClr>
              <a:buSzPts val="1400"/>
              <a:buChar char="•"/>
              <a:defRPr b="1" sz="1400">
                <a:solidFill>
                  <a:schemeClr val="dk1"/>
                </a:solidFill>
              </a:defRPr>
            </a:lvl8pPr>
            <a:lvl9pPr indent="-317500" lvl="8" marL="4114800" rtl="0" algn="ctr">
              <a:spcBef>
                <a:spcPts val="400"/>
              </a:spcBef>
              <a:spcAft>
                <a:spcPts val="0"/>
              </a:spcAft>
              <a:buClr>
                <a:schemeClr val="dk1"/>
              </a:buClr>
              <a:buSzPts val="1400"/>
              <a:buChar char="•"/>
              <a:defRPr b="1" sz="14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wo" type="twoObj">
  <p:cSld name="TWO_OBJECTS">
    <p:spTree>
      <p:nvGrpSpPr>
        <p:cNvPr id="95" name="Shape 95"/>
        <p:cNvGrpSpPr/>
        <p:nvPr/>
      </p:nvGrpSpPr>
      <p:grpSpPr>
        <a:xfrm>
          <a:off x="0" y="0"/>
          <a:ext cx="0" cy="0"/>
          <a:chOff x="0" y="0"/>
          <a:chExt cx="0" cy="0"/>
        </a:xfrm>
      </p:grpSpPr>
      <p:grpSp>
        <p:nvGrpSpPr>
          <p:cNvPr id="96" name="Google Shape;96;p6"/>
          <p:cNvGrpSpPr/>
          <p:nvPr/>
        </p:nvGrpSpPr>
        <p:grpSpPr>
          <a:xfrm>
            <a:off x="916524" y="363600"/>
            <a:ext cx="1626018" cy="326352"/>
            <a:chOff x="0" y="0"/>
            <a:chExt cx="398700" cy="85950"/>
          </a:xfrm>
        </p:grpSpPr>
        <p:sp>
          <p:nvSpPr>
            <p:cNvPr id="97" name="Google Shape;97;p6"/>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 name="Google Shape;99;p6"/>
          <p:cNvSpPr txBox="1"/>
          <p:nvPr>
            <p:ph idx="1" type="body"/>
          </p:nvPr>
        </p:nvSpPr>
        <p:spPr>
          <a:xfrm>
            <a:off x="987775" y="423325"/>
            <a:ext cx="15051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Clr>
                <a:schemeClr val="dk1"/>
              </a:buClr>
              <a:buSzPts val="1400"/>
              <a:buChar char="•"/>
              <a:defRPr sz="1400">
                <a:solidFill>
                  <a:schemeClr val="dk1"/>
                </a:solidFill>
              </a:defRPr>
            </a:lvl1pPr>
            <a:lvl2pPr indent="-317500" lvl="1" marL="914400" rtl="0" algn="ctr">
              <a:spcBef>
                <a:spcPts val="560"/>
              </a:spcBef>
              <a:spcAft>
                <a:spcPts val="0"/>
              </a:spcAft>
              <a:buClr>
                <a:schemeClr val="dk1"/>
              </a:buClr>
              <a:buSzPts val="1400"/>
              <a:buChar char="–"/>
              <a:defRPr b="1" sz="1400">
                <a:solidFill>
                  <a:schemeClr val="dk1"/>
                </a:solidFill>
              </a:defRPr>
            </a:lvl2pPr>
            <a:lvl3pPr indent="-317500" lvl="2" marL="1371600" rtl="0" algn="ctr">
              <a:spcBef>
                <a:spcPts val="480"/>
              </a:spcBef>
              <a:spcAft>
                <a:spcPts val="0"/>
              </a:spcAft>
              <a:buClr>
                <a:schemeClr val="dk1"/>
              </a:buClr>
              <a:buSzPts val="1400"/>
              <a:buChar char="•"/>
              <a:defRPr b="1" sz="1400">
                <a:solidFill>
                  <a:schemeClr val="dk1"/>
                </a:solidFill>
              </a:defRPr>
            </a:lvl3pPr>
            <a:lvl4pPr indent="-317500" lvl="3" marL="1828800" rtl="0" algn="ctr">
              <a:spcBef>
                <a:spcPts val="400"/>
              </a:spcBef>
              <a:spcAft>
                <a:spcPts val="0"/>
              </a:spcAft>
              <a:buClr>
                <a:schemeClr val="dk1"/>
              </a:buClr>
              <a:buSzPts val="1400"/>
              <a:buChar char="–"/>
              <a:defRPr b="1">
                <a:solidFill>
                  <a:schemeClr val="dk1"/>
                </a:solidFill>
              </a:defRPr>
            </a:lvl4pPr>
            <a:lvl5pPr indent="-317500" lvl="4" marL="2286000" rtl="0" algn="ctr">
              <a:spcBef>
                <a:spcPts val="400"/>
              </a:spcBef>
              <a:spcAft>
                <a:spcPts val="0"/>
              </a:spcAft>
              <a:buClr>
                <a:schemeClr val="dk1"/>
              </a:buClr>
              <a:buSzPts val="1400"/>
              <a:buChar char="»"/>
              <a:defRPr b="1" sz="1400">
                <a:solidFill>
                  <a:schemeClr val="dk1"/>
                </a:solidFill>
              </a:defRPr>
            </a:lvl5pPr>
            <a:lvl6pPr indent="-317500" lvl="5" marL="2743200" rtl="0" algn="ctr">
              <a:spcBef>
                <a:spcPts val="400"/>
              </a:spcBef>
              <a:spcAft>
                <a:spcPts val="0"/>
              </a:spcAft>
              <a:buClr>
                <a:schemeClr val="dk1"/>
              </a:buClr>
              <a:buSzPts val="1400"/>
              <a:buChar char="•"/>
              <a:defRPr b="1" sz="1400">
                <a:solidFill>
                  <a:schemeClr val="dk1"/>
                </a:solidFill>
              </a:defRPr>
            </a:lvl6pPr>
            <a:lvl7pPr indent="-317500" lvl="6" marL="3200400" rtl="0" algn="ctr">
              <a:spcBef>
                <a:spcPts val="400"/>
              </a:spcBef>
              <a:spcAft>
                <a:spcPts val="0"/>
              </a:spcAft>
              <a:buClr>
                <a:schemeClr val="dk1"/>
              </a:buClr>
              <a:buSzPts val="1400"/>
              <a:buChar char="•"/>
              <a:defRPr b="1" sz="1400">
                <a:solidFill>
                  <a:schemeClr val="dk1"/>
                </a:solidFill>
              </a:defRPr>
            </a:lvl7pPr>
            <a:lvl8pPr indent="-317500" lvl="7" marL="3657600" rtl="0" algn="ctr">
              <a:spcBef>
                <a:spcPts val="400"/>
              </a:spcBef>
              <a:spcAft>
                <a:spcPts val="0"/>
              </a:spcAft>
              <a:buClr>
                <a:schemeClr val="dk1"/>
              </a:buClr>
              <a:buSzPts val="1400"/>
              <a:buChar char="•"/>
              <a:defRPr b="1" sz="1400">
                <a:solidFill>
                  <a:schemeClr val="dk1"/>
                </a:solidFill>
              </a:defRPr>
            </a:lvl8pPr>
            <a:lvl9pPr indent="-317500" lvl="8" marL="4114800" rtl="0" algn="ctr">
              <a:spcBef>
                <a:spcPts val="400"/>
              </a:spcBef>
              <a:spcAft>
                <a:spcPts val="0"/>
              </a:spcAft>
              <a:buClr>
                <a:schemeClr val="dk1"/>
              </a:buClr>
              <a:buSzPts val="1400"/>
              <a:buChar char="•"/>
              <a:defRPr b="1" sz="1400">
                <a:solidFill>
                  <a:schemeClr val="dk1"/>
                </a:solidFill>
              </a:defRPr>
            </a:lvl9pPr>
          </a:lstStyle>
          <a:p/>
        </p:txBody>
      </p:sp>
      <p:grpSp>
        <p:nvGrpSpPr>
          <p:cNvPr id="100" name="Google Shape;100;p6"/>
          <p:cNvGrpSpPr/>
          <p:nvPr/>
        </p:nvGrpSpPr>
        <p:grpSpPr>
          <a:xfrm>
            <a:off x="1028700" y="5151020"/>
            <a:ext cx="4552003" cy="3944749"/>
            <a:chOff x="0" y="-47625"/>
            <a:chExt cx="807107" cy="699436"/>
          </a:xfrm>
        </p:grpSpPr>
        <p:sp>
          <p:nvSpPr>
            <p:cNvPr id="101" name="Google Shape;101;p6"/>
            <p:cNvSpPr/>
            <p:nvPr/>
          </p:nvSpPr>
          <p:spPr>
            <a:xfrm>
              <a:off x="0" y="0"/>
              <a:ext cx="807107" cy="651811"/>
            </a:xfrm>
            <a:custGeom>
              <a:rect b="b" l="l" r="r" t="t"/>
              <a:pathLst>
                <a:path extrusionOk="0" h="651811" w="807107">
                  <a:moveTo>
                    <a:pt x="86739" y="0"/>
                  </a:moveTo>
                  <a:lnTo>
                    <a:pt x="720367" y="0"/>
                  </a:lnTo>
                  <a:cubicBezTo>
                    <a:pt x="768272" y="0"/>
                    <a:pt x="807107" y="38834"/>
                    <a:pt x="807107" y="86739"/>
                  </a:cubicBezTo>
                  <a:lnTo>
                    <a:pt x="807107" y="565072"/>
                  </a:lnTo>
                  <a:cubicBezTo>
                    <a:pt x="807107" y="612977"/>
                    <a:pt x="768272" y="651811"/>
                    <a:pt x="720367" y="651811"/>
                  </a:cubicBezTo>
                  <a:lnTo>
                    <a:pt x="86739" y="651811"/>
                  </a:lnTo>
                  <a:cubicBezTo>
                    <a:pt x="38834" y="651811"/>
                    <a:pt x="0" y="612977"/>
                    <a:pt x="0" y="565072"/>
                  </a:cubicBezTo>
                  <a:lnTo>
                    <a:pt x="0" y="86739"/>
                  </a:lnTo>
                  <a:cubicBezTo>
                    <a:pt x="0" y="38834"/>
                    <a:pt x="38834" y="0"/>
                    <a:pt x="86739"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txBox="1"/>
            <p:nvPr/>
          </p:nvSpPr>
          <p:spPr>
            <a:xfrm>
              <a:off x="0" y="-47625"/>
              <a:ext cx="807000" cy="699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3" name="Google Shape;103;p6"/>
          <p:cNvSpPr txBox="1"/>
          <p:nvPr>
            <p:ph idx="2" type="body"/>
          </p:nvPr>
        </p:nvSpPr>
        <p:spPr>
          <a:xfrm>
            <a:off x="1291575" y="5847750"/>
            <a:ext cx="4026300" cy="486900"/>
          </a:xfrm>
          <a:prstGeom prst="rect">
            <a:avLst/>
          </a:prstGeom>
        </p:spPr>
        <p:txBody>
          <a:bodyPr anchorCtr="0" anchor="t" bIns="0" lIns="0" spcFirstLastPara="1" rIns="0" wrap="square" tIns="0">
            <a:noAutofit/>
          </a:bodyPr>
          <a:lstStyle>
            <a:lvl1pPr indent="-431800" lvl="0" marL="457200" rtl="0">
              <a:spcBef>
                <a:spcPts val="640"/>
              </a:spcBef>
              <a:spcAft>
                <a:spcPts val="0"/>
              </a:spcAft>
              <a:buSzPts val="3200"/>
              <a:buChar char="•"/>
              <a:defRPr sz="3200"/>
            </a:lvl1pPr>
            <a:lvl2pPr indent="-431800" lvl="1" marL="914400" rtl="0">
              <a:spcBef>
                <a:spcPts val="560"/>
              </a:spcBef>
              <a:spcAft>
                <a:spcPts val="0"/>
              </a:spcAft>
              <a:buSzPts val="3200"/>
              <a:buChar char="–"/>
              <a:defRPr b="1"/>
            </a:lvl2pPr>
            <a:lvl3pPr indent="-431800" lvl="2" marL="1371600" rtl="0">
              <a:spcBef>
                <a:spcPts val="480"/>
              </a:spcBef>
              <a:spcAft>
                <a:spcPts val="0"/>
              </a:spcAft>
              <a:buSzPts val="3200"/>
              <a:buChar char="•"/>
              <a:defRPr b="1" sz="3200"/>
            </a:lvl3pPr>
            <a:lvl4pPr indent="-431800" lvl="3" marL="1828800" rtl="0">
              <a:spcBef>
                <a:spcPts val="400"/>
              </a:spcBef>
              <a:spcAft>
                <a:spcPts val="0"/>
              </a:spcAft>
              <a:buSzPts val="3200"/>
              <a:buChar char="–"/>
              <a:defRPr b="1" sz="3200"/>
            </a:lvl4pPr>
            <a:lvl5pPr indent="-431800" lvl="4" marL="2286000" rtl="0">
              <a:spcBef>
                <a:spcPts val="400"/>
              </a:spcBef>
              <a:spcAft>
                <a:spcPts val="0"/>
              </a:spcAft>
              <a:buSzPts val="3200"/>
              <a:buChar char="»"/>
              <a:defRPr b="1" sz="3200"/>
            </a:lvl5pPr>
            <a:lvl6pPr indent="-431800" lvl="5" marL="2743200" rtl="0">
              <a:spcBef>
                <a:spcPts val="400"/>
              </a:spcBef>
              <a:spcAft>
                <a:spcPts val="0"/>
              </a:spcAft>
              <a:buSzPts val="3200"/>
              <a:buChar char="•"/>
              <a:defRPr b="1" sz="3200"/>
            </a:lvl6pPr>
            <a:lvl7pPr indent="-431800" lvl="6" marL="3200400" rtl="0">
              <a:spcBef>
                <a:spcPts val="400"/>
              </a:spcBef>
              <a:spcAft>
                <a:spcPts val="0"/>
              </a:spcAft>
              <a:buSzPts val="3200"/>
              <a:buChar char="•"/>
              <a:defRPr b="1" sz="3200"/>
            </a:lvl7pPr>
            <a:lvl8pPr indent="-431800" lvl="7" marL="3657600" rtl="0">
              <a:spcBef>
                <a:spcPts val="400"/>
              </a:spcBef>
              <a:spcAft>
                <a:spcPts val="0"/>
              </a:spcAft>
              <a:buSzPts val="3200"/>
              <a:buChar char="•"/>
              <a:defRPr b="1" sz="3200"/>
            </a:lvl8pPr>
            <a:lvl9pPr indent="-431800" lvl="8" marL="4114800" rtl="0">
              <a:spcBef>
                <a:spcPts val="400"/>
              </a:spcBef>
              <a:spcAft>
                <a:spcPts val="0"/>
              </a:spcAft>
              <a:buSzPts val="3200"/>
              <a:buChar char="•"/>
              <a:defRPr b="1" sz="3200"/>
            </a:lvl9pPr>
          </a:lstStyle>
          <a:p/>
        </p:txBody>
      </p:sp>
      <p:sp>
        <p:nvSpPr>
          <p:cNvPr id="104" name="Google Shape;104;p6"/>
          <p:cNvSpPr txBox="1"/>
          <p:nvPr>
            <p:ph idx="3" type="body"/>
          </p:nvPr>
        </p:nvSpPr>
        <p:spPr>
          <a:xfrm>
            <a:off x="1291575" y="6592150"/>
            <a:ext cx="4026300" cy="18102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b="0"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
        <p:nvSpPr>
          <p:cNvPr id="105" name="Google Shape;105;p6"/>
          <p:cNvSpPr txBox="1"/>
          <p:nvPr>
            <p:ph idx="4" type="body"/>
          </p:nvPr>
        </p:nvSpPr>
        <p:spPr>
          <a:xfrm>
            <a:off x="1033650" y="2532150"/>
            <a:ext cx="9403800" cy="26190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b="0"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
        <p:nvSpPr>
          <p:cNvPr id="106" name="Google Shape;106;p6"/>
          <p:cNvSpPr txBox="1"/>
          <p:nvPr>
            <p:ph idx="5" type="subTitle"/>
          </p:nvPr>
        </p:nvSpPr>
        <p:spPr>
          <a:xfrm>
            <a:off x="1028700" y="1379475"/>
            <a:ext cx="9403800" cy="1133100"/>
          </a:xfrm>
          <a:prstGeom prst="rect">
            <a:avLst/>
          </a:prstGeom>
        </p:spPr>
        <p:txBody>
          <a:bodyPr anchorCtr="0" anchor="t" bIns="0" lIns="0" spcFirstLastPara="1" rIns="0" wrap="square" tIns="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pic>
        <p:nvPicPr>
          <p:cNvPr id="107" name="Google Shape;107;p6"/>
          <p:cNvPicPr preferRelativeResize="0"/>
          <p:nvPr/>
        </p:nvPicPr>
        <p:blipFill>
          <a:blip r:embed="rId2">
            <a:alphaModFix/>
          </a:blip>
          <a:stretch>
            <a:fillRect/>
          </a:stretch>
        </p:blipFill>
        <p:spPr>
          <a:xfrm>
            <a:off x="8900925" y="-909075"/>
            <a:ext cx="11694102" cy="13144648"/>
          </a:xfrm>
          <a:prstGeom prst="rect">
            <a:avLst/>
          </a:prstGeom>
          <a:noFill/>
          <a:ln>
            <a:noFill/>
          </a:ln>
        </p:spPr>
      </p:pic>
      <p:sp>
        <p:nvSpPr>
          <p:cNvPr id="108" name="Google Shape;108;p6"/>
          <p:cNvSpPr txBox="1"/>
          <p:nvPr>
            <p:ph idx="6" type="body"/>
          </p:nvPr>
        </p:nvSpPr>
        <p:spPr>
          <a:xfrm>
            <a:off x="14995075" y="423325"/>
            <a:ext cx="2264400" cy="215400"/>
          </a:xfrm>
          <a:prstGeom prst="rect">
            <a:avLst/>
          </a:prstGeom>
        </p:spPr>
        <p:txBody>
          <a:bodyPr anchorCtr="0" anchor="t" bIns="0" lIns="0" spcFirstLastPara="1" rIns="0" wrap="square" tIns="0">
            <a:noAutofit/>
          </a:bodyPr>
          <a:lstStyle>
            <a:lvl1pPr indent="-317500" lvl="0" marL="457200" rtl="0" algn="r">
              <a:spcBef>
                <a:spcPts val="640"/>
              </a:spcBef>
              <a:spcAft>
                <a:spcPts val="0"/>
              </a:spcAft>
              <a:buSzPts val="1400"/>
              <a:buChar char="•"/>
              <a:defRPr sz="1400"/>
            </a:lvl1pPr>
            <a:lvl2pPr indent="-317500" lvl="1" marL="914400" rtl="0" algn="r">
              <a:spcBef>
                <a:spcPts val="560"/>
              </a:spcBef>
              <a:spcAft>
                <a:spcPts val="0"/>
              </a:spcAft>
              <a:buSzPts val="1400"/>
              <a:buChar char="–"/>
              <a:defRPr b="1" sz="1400"/>
            </a:lvl2pPr>
            <a:lvl3pPr indent="-317500" lvl="2" marL="1371600" rtl="0" algn="r">
              <a:spcBef>
                <a:spcPts val="480"/>
              </a:spcBef>
              <a:spcAft>
                <a:spcPts val="0"/>
              </a:spcAft>
              <a:buSzPts val="1400"/>
              <a:buChar char="•"/>
              <a:defRPr b="1" sz="1400"/>
            </a:lvl3pPr>
            <a:lvl4pPr indent="-317500" lvl="3" marL="1828800" rtl="0" algn="r">
              <a:spcBef>
                <a:spcPts val="400"/>
              </a:spcBef>
              <a:spcAft>
                <a:spcPts val="0"/>
              </a:spcAft>
              <a:buSzPts val="1400"/>
              <a:buChar char="–"/>
              <a:defRPr b="1"/>
            </a:lvl4pPr>
            <a:lvl5pPr indent="-317500" lvl="4" marL="2286000" rtl="0" algn="r">
              <a:spcBef>
                <a:spcPts val="400"/>
              </a:spcBef>
              <a:spcAft>
                <a:spcPts val="0"/>
              </a:spcAft>
              <a:buSzPts val="1400"/>
              <a:buChar char="»"/>
              <a:defRPr b="1" sz="1400"/>
            </a:lvl5pPr>
            <a:lvl6pPr indent="-317500" lvl="5" marL="2743200" rtl="0" algn="r">
              <a:spcBef>
                <a:spcPts val="400"/>
              </a:spcBef>
              <a:spcAft>
                <a:spcPts val="0"/>
              </a:spcAft>
              <a:buSzPts val="1400"/>
              <a:buChar char="•"/>
              <a:defRPr b="1" sz="1400"/>
            </a:lvl6pPr>
            <a:lvl7pPr indent="-317500" lvl="6" marL="3200400" rtl="0" algn="r">
              <a:spcBef>
                <a:spcPts val="400"/>
              </a:spcBef>
              <a:spcAft>
                <a:spcPts val="0"/>
              </a:spcAft>
              <a:buSzPts val="1400"/>
              <a:buChar char="•"/>
              <a:defRPr b="1" sz="1400"/>
            </a:lvl7pPr>
            <a:lvl8pPr indent="-317500" lvl="7" marL="3657600" rtl="0" algn="r">
              <a:spcBef>
                <a:spcPts val="400"/>
              </a:spcBef>
              <a:spcAft>
                <a:spcPts val="0"/>
              </a:spcAft>
              <a:buSzPts val="1400"/>
              <a:buChar char="•"/>
              <a:defRPr b="1" sz="1400"/>
            </a:lvl8pPr>
            <a:lvl9pPr indent="-317500" lvl="8" marL="4114800" rtl="0" algn="r">
              <a:spcBef>
                <a:spcPts val="400"/>
              </a:spcBef>
              <a:spcAft>
                <a:spcPts val="0"/>
              </a:spcAft>
              <a:buSzPts val="1400"/>
              <a:buChar char="•"/>
              <a:defRPr b="1" sz="1400"/>
            </a:lvl9pPr>
          </a:lstStyle>
          <a:p/>
        </p:txBody>
      </p:sp>
      <p:sp>
        <p:nvSpPr>
          <p:cNvPr id="109" name="Google Shape;109;p6"/>
          <p:cNvSpPr txBox="1"/>
          <p:nvPr>
            <p:ph idx="7" type="body"/>
          </p:nvPr>
        </p:nvSpPr>
        <p:spPr>
          <a:xfrm>
            <a:off x="7284150" y="423325"/>
            <a:ext cx="37197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SzPts val="1400"/>
              <a:buChar char="•"/>
              <a:defRPr sz="1400"/>
            </a:lvl1pPr>
            <a:lvl2pPr indent="-317500" lvl="1" marL="914400" rtl="0" algn="ctr">
              <a:spcBef>
                <a:spcPts val="560"/>
              </a:spcBef>
              <a:spcAft>
                <a:spcPts val="0"/>
              </a:spcAft>
              <a:buSzPts val="1400"/>
              <a:buChar char="–"/>
              <a:defRPr b="1" sz="1400"/>
            </a:lvl2pPr>
            <a:lvl3pPr indent="-317500" lvl="2" marL="1371600" rtl="0" algn="ctr">
              <a:spcBef>
                <a:spcPts val="480"/>
              </a:spcBef>
              <a:spcAft>
                <a:spcPts val="0"/>
              </a:spcAft>
              <a:buSzPts val="1400"/>
              <a:buChar char="•"/>
              <a:defRPr b="1" sz="1400"/>
            </a:lvl3pPr>
            <a:lvl4pPr indent="-317500" lvl="3" marL="1828800" rtl="0" algn="ctr">
              <a:spcBef>
                <a:spcPts val="400"/>
              </a:spcBef>
              <a:spcAft>
                <a:spcPts val="0"/>
              </a:spcAft>
              <a:buSzPts val="1400"/>
              <a:buChar char="–"/>
              <a:defRPr b="1"/>
            </a:lvl4pPr>
            <a:lvl5pPr indent="-317500" lvl="4" marL="2286000" rtl="0" algn="ctr">
              <a:spcBef>
                <a:spcPts val="400"/>
              </a:spcBef>
              <a:spcAft>
                <a:spcPts val="0"/>
              </a:spcAft>
              <a:buSzPts val="1400"/>
              <a:buChar char="»"/>
              <a:defRPr b="1" sz="1400"/>
            </a:lvl5pPr>
            <a:lvl6pPr indent="-317500" lvl="5" marL="2743200" rtl="0" algn="ctr">
              <a:spcBef>
                <a:spcPts val="400"/>
              </a:spcBef>
              <a:spcAft>
                <a:spcPts val="0"/>
              </a:spcAft>
              <a:buSzPts val="1400"/>
              <a:buChar char="•"/>
              <a:defRPr b="1" sz="1400"/>
            </a:lvl6pPr>
            <a:lvl7pPr indent="-317500" lvl="6" marL="3200400" rtl="0" algn="ctr">
              <a:spcBef>
                <a:spcPts val="400"/>
              </a:spcBef>
              <a:spcAft>
                <a:spcPts val="0"/>
              </a:spcAft>
              <a:buSzPts val="1400"/>
              <a:buChar char="•"/>
              <a:defRPr b="1" sz="1400"/>
            </a:lvl7pPr>
            <a:lvl8pPr indent="-317500" lvl="7" marL="3657600" rtl="0" algn="ctr">
              <a:spcBef>
                <a:spcPts val="400"/>
              </a:spcBef>
              <a:spcAft>
                <a:spcPts val="0"/>
              </a:spcAft>
              <a:buSzPts val="1400"/>
              <a:buChar char="•"/>
              <a:defRPr b="1" sz="1400"/>
            </a:lvl8pPr>
            <a:lvl9pPr indent="-317500" lvl="8" marL="4114800" rtl="0" algn="ctr">
              <a:spcBef>
                <a:spcPts val="400"/>
              </a:spcBef>
              <a:spcAft>
                <a:spcPts val="0"/>
              </a:spcAft>
              <a:buSzPts val="1400"/>
              <a:buChar char="•"/>
              <a:defRPr b="1" sz="1400"/>
            </a:lvl9pPr>
          </a:lstStyle>
          <a:p/>
        </p:txBody>
      </p:sp>
      <p:sp>
        <p:nvSpPr>
          <p:cNvPr id="110" name="Google Shape;110;p6"/>
          <p:cNvSpPr/>
          <p:nvPr>
            <p:ph idx="8" type="pic"/>
          </p:nvPr>
        </p:nvSpPr>
        <p:spPr>
          <a:xfrm>
            <a:off x="10732050" y="1031400"/>
            <a:ext cx="7556100" cy="9255600"/>
          </a:xfrm>
          <a:prstGeom prst="rect">
            <a:avLst/>
          </a:prstGeom>
          <a:noFill/>
          <a:ln>
            <a:noFill/>
          </a:ln>
        </p:spPr>
      </p:sp>
      <p:grpSp>
        <p:nvGrpSpPr>
          <p:cNvPr id="111" name="Google Shape;111;p6"/>
          <p:cNvGrpSpPr/>
          <p:nvPr/>
        </p:nvGrpSpPr>
        <p:grpSpPr>
          <a:xfrm>
            <a:off x="5880367" y="5151020"/>
            <a:ext cx="4552003" cy="3944749"/>
            <a:chOff x="0" y="-47625"/>
            <a:chExt cx="807107" cy="699436"/>
          </a:xfrm>
        </p:grpSpPr>
        <p:sp>
          <p:nvSpPr>
            <p:cNvPr id="112" name="Google Shape;112;p6"/>
            <p:cNvSpPr/>
            <p:nvPr/>
          </p:nvSpPr>
          <p:spPr>
            <a:xfrm>
              <a:off x="0" y="0"/>
              <a:ext cx="807107" cy="651811"/>
            </a:xfrm>
            <a:custGeom>
              <a:rect b="b" l="l" r="r" t="t"/>
              <a:pathLst>
                <a:path extrusionOk="0" h="651811" w="807107">
                  <a:moveTo>
                    <a:pt x="86739" y="0"/>
                  </a:moveTo>
                  <a:lnTo>
                    <a:pt x="720367" y="0"/>
                  </a:lnTo>
                  <a:cubicBezTo>
                    <a:pt x="768272" y="0"/>
                    <a:pt x="807107" y="38834"/>
                    <a:pt x="807107" y="86739"/>
                  </a:cubicBezTo>
                  <a:lnTo>
                    <a:pt x="807107" y="565072"/>
                  </a:lnTo>
                  <a:cubicBezTo>
                    <a:pt x="807107" y="612977"/>
                    <a:pt x="768272" y="651811"/>
                    <a:pt x="720367" y="651811"/>
                  </a:cubicBezTo>
                  <a:lnTo>
                    <a:pt x="86739" y="651811"/>
                  </a:lnTo>
                  <a:cubicBezTo>
                    <a:pt x="38834" y="651811"/>
                    <a:pt x="0" y="612977"/>
                    <a:pt x="0" y="565072"/>
                  </a:cubicBezTo>
                  <a:lnTo>
                    <a:pt x="0" y="86739"/>
                  </a:lnTo>
                  <a:cubicBezTo>
                    <a:pt x="0" y="38834"/>
                    <a:pt x="38834" y="0"/>
                    <a:pt x="86739"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txBox="1"/>
            <p:nvPr/>
          </p:nvSpPr>
          <p:spPr>
            <a:xfrm>
              <a:off x="0" y="-47625"/>
              <a:ext cx="807000" cy="699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4" name="Google Shape;114;p6"/>
          <p:cNvSpPr txBox="1"/>
          <p:nvPr>
            <p:ph idx="9" type="body"/>
          </p:nvPr>
        </p:nvSpPr>
        <p:spPr>
          <a:xfrm>
            <a:off x="6143225" y="5847750"/>
            <a:ext cx="4026300" cy="486900"/>
          </a:xfrm>
          <a:prstGeom prst="rect">
            <a:avLst/>
          </a:prstGeom>
        </p:spPr>
        <p:txBody>
          <a:bodyPr anchorCtr="0" anchor="t" bIns="0" lIns="0" spcFirstLastPara="1" rIns="0" wrap="square" tIns="0">
            <a:noAutofit/>
          </a:bodyPr>
          <a:lstStyle>
            <a:lvl1pPr indent="-431800" lvl="0" marL="457200" rtl="0">
              <a:spcBef>
                <a:spcPts val="640"/>
              </a:spcBef>
              <a:spcAft>
                <a:spcPts val="0"/>
              </a:spcAft>
              <a:buSzPts val="3200"/>
              <a:buChar char="•"/>
              <a:defRPr sz="3200"/>
            </a:lvl1pPr>
            <a:lvl2pPr indent="-431800" lvl="1" marL="914400" rtl="0">
              <a:spcBef>
                <a:spcPts val="560"/>
              </a:spcBef>
              <a:spcAft>
                <a:spcPts val="0"/>
              </a:spcAft>
              <a:buSzPts val="3200"/>
              <a:buChar char="–"/>
              <a:defRPr b="1"/>
            </a:lvl2pPr>
            <a:lvl3pPr indent="-431800" lvl="2" marL="1371600" rtl="0">
              <a:spcBef>
                <a:spcPts val="480"/>
              </a:spcBef>
              <a:spcAft>
                <a:spcPts val="0"/>
              </a:spcAft>
              <a:buSzPts val="3200"/>
              <a:buChar char="•"/>
              <a:defRPr b="1" sz="3200"/>
            </a:lvl3pPr>
            <a:lvl4pPr indent="-431800" lvl="3" marL="1828800" rtl="0">
              <a:spcBef>
                <a:spcPts val="400"/>
              </a:spcBef>
              <a:spcAft>
                <a:spcPts val="0"/>
              </a:spcAft>
              <a:buSzPts val="3200"/>
              <a:buChar char="–"/>
              <a:defRPr b="1" sz="3200"/>
            </a:lvl4pPr>
            <a:lvl5pPr indent="-431800" lvl="4" marL="2286000" rtl="0">
              <a:spcBef>
                <a:spcPts val="400"/>
              </a:spcBef>
              <a:spcAft>
                <a:spcPts val="0"/>
              </a:spcAft>
              <a:buSzPts val="3200"/>
              <a:buChar char="»"/>
              <a:defRPr b="1" sz="3200"/>
            </a:lvl5pPr>
            <a:lvl6pPr indent="-431800" lvl="5" marL="2743200" rtl="0">
              <a:spcBef>
                <a:spcPts val="400"/>
              </a:spcBef>
              <a:spcAft>
                <a:spcPts val="0"/>
              </a:spcAft>
              <a:buSzPts val="3200"/>
              <a:buChar char="•"/>
              <a:defRPr b="1" sz="3200"/>
            </a:lvl6pPr>
            <a:lvl7pPr indent="-431800" lvl="6" marL="3200400" rtl="0">
              <a:spcBef>
                <a:spcPts val="400"/>
              </a:spcBef>
              <a:spcAft>
                <a:spcPts val="0"/>
              </a:spcAft>
              <a:buSzPts val="3200"/>
              <a:buChar char="•"/>
              <a:defRPr b="1" sz="3200"/>
            </a:lvl7pPr>
            <a:lvl8pPr indent="-431800" lvl="7" marL="3657600" rtl="0">
              <a:spcBef>
                <a:spcPts val="400"/>
              </a:spcBef>
              <a:spcAft>
                <a:spcPts val="0"/>
              </a:spcAft>
              <a:buSzPts val="3200"/>
              <a:buChar char="•"/>
              <a:defRPr b="1" sz="3200"/>
            </a:lvl8pPr>
            <a:lvl9pPr indent="-431800" lvl="8" marL="4114800" rtl="0">
              <a:spcBef>
                <a:spcPts val="400"/>
              </a:spcBef>
              <a:spcAft>
                <a:spcPts val="0"/>
              </a:spcAft>
              <a:buSzPts val="3200"/>
              <a:buChar char="•"/>
              <a:defRPr b="1" sz="3200"/>
            </a:lvl9pPr>
          </a:lstStyle>
          <a:p/>
        </p:txBody>
      </p:sp>
      <p:sp>
        <p:nvSpPr>
          <p:cNvPr id="115" name="Google Shape;115;p6"/>
          <p:cNvSpPr txBox="1"/>
          <p:nvPr>
            <p:ph idx="13" type="body"/>
          </p:nvPr>
        </p:nvSpPr>
        <p:spPr>
          <a:xfrm>
            <a:off x="6143225" y="6592150"/>
            <a:ext cx="4026300" cy="18102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b="0"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hree" type="twoTxTwoObj">
  <p:cSld name="TWO_OBJECTS_WITH_TEXT">
    <p:spTree>
      <p:nvGrpSpPr>
        <p:cNvPr id="116" name="Shape 116"/>
        <p:cNvGrpSpPr/>
        <p:nvPr/>
      </p:nvGrpSpPr>
      <p:grpSpPr>
        <a:xfrm>
          <a:off x="0" y="0"/>
          <a:ext cx="0" cy="0"/>
          <a:chOff x="0" y="0"/>
          <a:chExt cx="0" cy="0"/>
        </a:xfrm>
      </p:grpSpPr>
      <p:pic>
        <p:nvPicPr>
          <p:cNvPr id="117" name="Google Shape;117;p7"/>
          <p:cNvPicPr preferRelativeResize="0"/>
          <p:nvPr/>
        </p:nvPicPr>
        <p:blipFill>
          <a:blip r:embed="rId2">
            <a:alphaModFix/>
          </a:blip>
          <a:stretch>
            <a:fillRect/>
          </a:stretch>
        </p:blipFill>
        <p:spPr>
          <a:xfrm>
            <a:off x="8501950" y="-2784250"/>
            <a:ext cx="19227899" cy="7379501"/>
          </a:xfrm>
          <a:prstGeom prst="rect">
            <a:avLst/>
          </a:prstGeom>
          <a:noFill/>
          <a:ln>
            <a:noFill/>
          </a:ln>
        </p:spPr>
      </p:pic>
      <p:grpSp>
        <p:nvGrpSpPr>
          <p:cNvPr id="118" name="Google Shape;118;p7"/>
          <p:cNvGrpSpPr/>
          <p:nvPr/>
        </p:nvGrpSpPr>
        <p:grpSpPr>
          <a:xfrm>
            <a:off x="916524" y="363600"/>
            <a:ext cx="1626018" cy="326352"/>
            <a:chOff x="0" y="0"/>
            <a:chExt cx="398700" cy="85950"/>
          </a:xfrm>
        </p:grpSpPr>
        <p:sp>
          <p:nvSpPr>
            <p:cNvPr id="119" name="Google Shape;119;p7"/>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1" name="Google Shape;121;p7"/>
          <p:cNvSpPr txBox="1"/>
          <p:nvPr>
            <p:ph idx="1" type="body"/>
          </p:nvPr>
        </p:nvSpPr>
        <p:spPr>
          <a:xfrm>
            <a:off x="987775" y="423325"/>
            <a:ext cx="15051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Clr>
                <a:schemeClr val="dk1"/>
              </a:buClr>
              <a:buSzPts val="1400"/>
              <a:buChar char="•"/>
              <a:defRPr sz="1400">
                <a:solidFill>
                  <a:schemeClr val="dk1"/>
                </a:solidFill>
              </a:defRPr>
            </a:lvl1pPr>
            <a:lvl2pPr indent="-317500" lvl="1" marL="914400" rtl="0" algn="ctr">
              <a:spcBef>
                <a:spcPts val="560"/>
              </a:spcBef>
              <a:spcAft>
                <a:spcPts val="0"/>
              </a:spcAft>
              <a:buClr>
                <a:schemeClr val="dk1"/>
              </a:buClr>
              <a:buSzPts val="1400"/>
              <a:buChar char="–"/>
              <a:defRPr b="1" sz="1400">
                <a:solidFill>
                  <a:schemeClr val="dk1"/>
                </a:solidFill>
              </a:defRPr>
            </a:lvl2pPr>
            <a:lvl3pPr indent="-317500" lvl="2" marL="1371600" rtl="0" algn="ctr">
              <a:spcBef>
                <a:spcPts val="480"/>
              </a:spcBef>
              <a:spcAft>
                <a:spcPts val="0"/>
              </a:spcAft>
              <a:buClr>
                <a:schemeClr val="dk1"/>
              </a:buClr>
              <a:buSzPts val="1400"/>
              <a:buChar char="•"/>
              <a:defRPr b="1" sz="1400">
                <a:solidFill>
                  <a:schemeClr val="dk1"/>
                </a:solidFill>
              </a:defRPr>
            </a:lvl3pPr>
            <a:lvl4pPr indent="-317500" lvl="3" marL="1828800" rtl="0" algn="ctr">
              <a:spcBef>
                <a:spcPts val="400"/>
              </a:spcBef>
              <a:spcAft>
                <a:spcPts val="0"/>
              </a:spcAft>
              <a:buClr>
                <a:schemeClr val="dk1"/>
              </a:buClr>
              <a:buSzPts val="1400"/>
              <a:buChar char="–"/>
              <a:defRPr b="1">
                <a:solidFill>
                  <a:schemeClr val="dk1"/>
                </a:solidFill>
              </a:defRPr>
            </a:lvl4pPr>
            <a:lvl5pPr indent="-317500" lvl="4" marL="2286000" rtl="0" algn="ctr">
              <a:spcBef>
                <a:spcPts val="400"/>
              </a:spcBef>
              <a:spcAft>
                <a:spcPts val="0"/>
              </a:spcAft>
              <a:buClr>
                <a:schemeClr val="dk1"/>
              </a:buClr>
              <a:buSzPts val="1400"/>
              <a:buChar char="»"/>
              <a:defRPr b="1" sz="1400">
                <a:solidFill>
                  <a:schemeClr val="dk1"/>
                </a:solidFill>
              </a:defRPr>
            </a:lvl5pPr>
            <a:lvl6pPr indent="-317500" lvl="5" marL="2743200" rtl="0" algn="ctr">
              <a:spcBef>
                <a:spcPts val="400"/>
              </a:spcBef>
              <a:spcAft>
                <a:spcPts val="0"/>
              </a:spcAft>
              <a:buClr>
                <a:schemeClr val="dk1"/>
              </a:buClr>
              <a:buSzPts val="1400"/>
              <a:buChar char="•"/>
              <a:defRPr b="1" sz="1400">
                <a:solidFill>
                  <a:schemeClr val="dk1"/>
                </a:solidFill>
              </a:defRPr>
            </a:lvl6pPr>
            <a:lvl7pPr indent="-317500" lvl="6" marL="3200400" rtl="0" algn="ctr">
              <a:spcBef>
                <a:spcPts val="400"/>
              </a:spcBef>
              <a:spcAft>
                <a:spcPts val="0"/>
              </a:spcAft>
              <a:buClr>
                <a:schemeClr val="dk1"/>
              </a:buClr>
              <a:buSzPts val="1400"/>
              <a:buChar char="•"/>
              <a:defRPr b="1" sz="1400">
                <a:solidFill>
                  <a:schemeClr val="dk1"/>
                </a:solidFill>
              </a:defRPr>
            </a:lvl7pPr>
            <a:lvl8pPr indent="-317500" lvl="7" marL="3657600" rtl="0" algn="ctr">
              <a:spcBef>
                <a:spcPts val="400"/>
              </a:spcBef>
              <a:spcAft>
                <a:spcPts val="0"/>
              </a:spcAft>
              <a:buClr>
                <a:schemeClr val="dk1"/>
              </a:buClr>
              <a:buSzPts val="1400"/>
              <a:buChar char="•"/>
              <a:defRPr b="1" sz="1400">
                <a:solidFill>
                  <a:schemeClr val="dk1"/>
                </a:solidFill>
              </a:defRPr>
            </a:lvl8pPr>
            <a:lvl9pPr indent="-317500" lvl="8" marL="4114800" rtl="0" algn="ctr">
              <a:spcBef>
                <a:spcPts val="400"/>
              </a:spcBef>
              <a:spcAft>
                <a:spcPts val="0"/>
              </a:spcAft>
              <a:buClr>
                <a:schemeClr val="dk1"/>
              </a:buClr>
              <a:buSzPts val="1400"/>
              <a:buChar char="•"/>
              <a:defRPr b="1" sz="1400">
                <a:solidFill>
                  <a:schemeClr val="dk1"/>
                </a:solidFill>
              </a:defRPr>
            </a:lvl9pPr>
          </a:lstStyle>
          <a:p/>
        </p:txBody>
      </p:sp>
      <p:sp>
        <p:nvSpPr>
          <p:cNvPr id="122" name="Google Shape;122;p7"/>
          <p:cNvSpPr txBox="1"/>
          <p:nvPr>
            <p:ph idx="2" type="body"/>
          </p:nvPr>
        </p:nvSpPr>
        <p:spPr>
          <a:xfrm>
            <a:off x="14995075" y="423325"/>
            <a:ext cx="2264400" cy="215400"/>
          </a:xfrm>
          <a:prstGeom prst="rect">
            <a:avLst/>
          </a:prstGeom>
        </p:spPr>
        <p:txBody>
          <a:bodyPr anchorCtr="0" anchor="t" bIns="0" lIns="0" spcFirstLastPara="1" rIns="0" wrap="square" tIns="0">
            <a:noAutofit/>
          </a:bodyPr>
          <a:lstStyle>
            <a:lvl1pPr indent="-317500" lvl="0" marL="457200" rtl="0" algn="r">
              <a:spcBef>
                <a:spcPts val="640"/>
              </a:spcBef>
              <a:spcAft>
                <a:spcPts val="0"/>
              </a:spcAft>
              <a:buSzPts val="1400"/>
              <a:buChar char="•"/>
              <a:defRPr sz="1400"/>
            </a:lvl1pPr>
            <a:lvl2pPr indent="-317500" lvl="1" marL="914400" rtl="0" algn="r">
              <a:spcBef>
                <a:spcPts val="560"/>
              </a:spcBef>
              <a:spcAft>
                <a:spcPts val="0"/>
              </a:spcAft>
              <a:buSzPts val="1400"/>
              <a:buChar char="–"/>
              <a:defRPr b="1" sz="1400"/>
            </a:lvl2pPr>
            <a:lvl3pPr indent="-317500" lvl="2" marL="1371600" rtl="0" algn="r">
              <a:spcBef>
                <a:spcPts val="480"/>
              </a:spcBef>
              <a:spcAft>
                <a:spcPts val="0"/>
              </a:spcAft>
              <a:buSzPts val="1400"/>
              <a:buChar char="•"/>
              <a:defRPr b="1" sz="1400"/>
            </a:lvl3pPr>
            <a:lvl4pPr indent="-317500" lvl="3" marL="1828800" rtl="0" algn="r">
              <a:spcBef>
                <a:spcPts val="400"/>
              </a:spcBef>
              <a:spcAft>
                <a:spcPts val="0"/>
              </a:spcAft>
              <a:buSzPts val="1400"/>
              <a:buChar char="–"/>
              <a:defRPr b="1"/>
            </a:lvl4pPr>
            <a:lvl5pPr indent="-317500" lvl="4" marL="2286000" rtl="0" algn="r">
              <a:spcBef>
                <a:spcPts val="400"/>
              </a:spcBef>
              <a:spcAft>
                <a:spcPts val="0"/>
              </a:spcAft>
              <a:buSzPts val="1400"/>
              <a:buChar char="»"/>
              <a:defRPr b="1" sz="1400"/>
            </a:lvl5pPr>
            <a:lvl6pPr indent="-317500" lvl="5" marL="2743200" rtl="0" algn="r">
              <a:spcBef>
                <a:spcPts val="400"/>
              </a:spcBef>
              <a:spcAft>
                <a:spcPts val="0"/>
              </a:spcAft>
              <a:buSzPts val="1400"/>
              <a:buChar char="•"/>
              <a:defRPr b="1" sz="1400"/>
            </a:lvl6pPr>
            <a:lvl7pPr indent="-317500" lvl="6" marL="3200400" rtl="0" algn="r">
              <a:spcBef>
                <a:spcPts val="400"/>
              </a:spcBef>
              <a:spcAft>
                <a:spcPts val="0"/>
              </a:spcAft>
              <a:buSzPts val="1400"/>
              <a:buChar char="•"/>
              <a:defRPr b="1" sz="1400"/>
            </a:lvl7pPr>
            <a:lvl8pPr indent="-317500" lvl="7" marL="3657600" rtl="0" algn="r">
              <a:spcBef>
                <a:spcPts val="400"/>
              </a:spcBef>
              <a:spcAft>
                <a:spcPts val="0"/>
              </a:spcAft>
              <a:buSzPts val="1400"/>
              <a:buChar char="•"/>
              <a:defRPr b="1" sz="1400"/>
            </a:lvl8pPr>
            <a:lvl9pPr indent="-317500" lvl="8" marL="4114800" rtl="0" algn="r">
              <a:spcBef>
                <a:spcPts val="400"/>
              </a:spcBef>
              <a:spcAft>
                <a:spcPts val="0"/>
              </a:spcAft>
              <a:buSzPts val="1400"/>
              <a:buChar char="•"/>
              <a:defRPr b="1" sz="1400"/>
            </a:lvl9pPr>
          </a:lstStyle>
          <a:p/>
        </p:txBody>
      </p:sp>
      <p:sp>
        <p:nvSpPr>
          <p:cNvPr id="123" name="Google Shape;123;p7"/>
          <p:cNvSpPr txBox="1"/>
          <p:nvPr>
            <p:ph idx="3" type="body"/>
          </p:nvPr>
        </p:nvSpPr>
        <p:spPr>
          <a:xfrm>
            <a:off x="7284150" y="423325"/>
            <a:ext cx="37197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SzPts val="1400"/>
              <a:buChar char="•"/>
              <a:defRPr sz="1400"/>
            </a:lvl1pPr>
            <a:lvl2pPr indent="-317500" lvl="1" marL="914400" rtl="0" algn="ctr">
              <a:spcBef>
                <a:spcPts val="560"/>
              </a:spcBef>
              <a:spcAft>
                <a:spcPts val="0"/>
              </a:spcAft>
              <a:buSzPts val="1400"/>
              <a:buChar char="–"/>
              <a:defRPr b="1" sz="1400"/>
            </a:lvl2pPr>
            <a:lvl3pPr indent="-317500" lvl="2" marL="1371600" rtl="0" algn="ctr">
              <a:spcBef>
                <a:spcPts val="480"/>
              </a:spcBef>
              <a:spcAft>
                <a:spcPts val="0"/>
              </a:spcAft>
              <a:buSzPts val="1400"/>
              <a:buChar char="•"/>
              <a:defRPr b="1" sz="1400"/>
            </a:lvl3pPr>
            <a:lvl4pPr indent="-317500" lvl="3" marL="1828800" rtl="0" algn="ctr">
              <a:spcBef>
                <a:spcPts val="400"/>
              </a:spcBef>
              <a:spcAft>
                <a:spcPts val="0"/>
              </a:spcAft>
              <a:buSzPts val="1400"/>
              <a:buChar char="–"/>
              <a:defRPr b="1"/>
            </a:lvl4pPr>
            <a:lvl5pPr indent="-317500" lvl="4" marL="2286000" rtl="0" algn="ctr">
              <a:spcBef>
                <a:spcPts val="400"/>
              </a:spcBef>
              <a:spcAft>
                <a:spcPts val="0"/>
              </a:spcAft>
              <a:buSzPts val="1400"/>
              <a:buChar char="»"/>
              <a:defRPr b="1" sz="1400"/>
            </a:lvl5pPr>
            <a:lvl6pPr indent="-317500" lvl="5" marL="2743200" rtl="0" algn="ctr">
              <a:spcBef>
                <a:spcPts val="400"/>
              </a:spcBef>
              <a:spcAft>
                <a:spcPts val="0"/>
              </a:spcAft>
              <a:buSzPts val="1400"/>
              <a:buChar char="•"/>
              <a:defRPr b="1" sz="1400"/>
            </a:lvl6pPr>
            <a:lvl7pPr indent="-317500" lvl="6" marL="3200400" rtl="0" algn="ctr">
              <a:spcBef>
                <a:spcPts val="400"/>
              </a:spcBef>
              <a:spcAft>
                <a:spcPts val="0"/>
              </a:spcAft>
              <a:buSzPts val="1400"/>
              <a:buChar char="•"/>
              <a:defRPr b="1" sz="1400"/>
            </a:lvl7pPr>
            <a:lvl8pPr indent="-317500" lvl="7" marL="3657600" rtl="0" algn="ctr">
              <a:spcBef>
                <a:spcPts val="400"/>
              </a:spcBef>
              <a:spcAft>
                <a:spcPts val="0"/>
              </a:spcAft>
              <a:buSzPts val="1400"/>
              <a:buChar char="•"/>
              <a:defRPr b="1" sz="1400"/>
            </a:lvl8pPr>
            <a:lvl9pPr indent="-317500" lvl="8" marL="4114800" rtl="0" algn="ctr">
              <a:spcBef>
                <a:spcPts val="400"/>
              </a:spcBef>
              <a:spcAft>
                <a:spcPts val="0"/>
              </a:spcAft>
              <a:buSzPts val="1400"/>
              <a:buChar char="•"/>
              <a:defRPr b="1" sz="1400"/>
            </a:lvl9pPr>
          </a:lstStyle>
          <a:p/>
        </p:txBody>
      </p:sp>
      <p:sp>
        <p:nvSpPr>
          <p:cNvPr id="124" name="Google Shape;124;p7"/>
          <p:cNvSpPr/>
          <p:nvPr>
            <p:ph idx="4" type="pic"/>
          </p:nvPr>
        </p:nvSpPr>
        <p:spPr>
          <a:xfrm>
            <a:off x="1028700" y="2948950"/>
            <a:ext cx="8711400" cy="6260400"/>
          </a:xfrm>
          <a:prstGeom prst="rect">
            <a:avLst/>
          </a:prstGeom>
          <a:noFill/>
          <a:ln>
            <a:noFill/>
          </a:ln>
        </p:spPr>
      </p:sp>
      <p:sp>
        <p:nvSpPr>
          <p:cNvPr id="125" name="Google Shape;125;p7"/>
          <p:cNvSpPr txBox="1"/>
          <p:nvPr>
            <p:ph idx="5" type="body"/>
          </p:nvPr>
        </p:nvSpPr>
        <p:spPr>
          <a:xfrm>
            <a:off x="10535975" y="2948950"/>
            <a:ext cx="6723300" cy="62604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b="0"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
        <p:nvSpPr>
          <p:cNvPr id="126" name="Google Shape;126;p7"/>
          <p:cNvSpPr txBox="1"/>
          <p:nvPr>
            <p:ph idx="6" type="subTitle"/>
          </p:nvPr>
        </p:nvSpPr>
        <p:spPr>
          <a:xfrm>
            <a:off x="1028700" y="1147775"/>
            <a:ext cx="8711400" cy="1133100"/>
          </a:xfrm>
          <a:prstGeom prst="rect">
            <a:avLst/>
          </a:prstGeom>
        </p:spPr>
        <p:txBody>
          <a:bodyPr anchorCtr="0" anchor="t" bIns="0" lIns="0" spcFirstLastPara="1" rIns="0" wrap="square" tIns="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type="titleOnly">
  <p:cSld name="TITLE_ONLY">
    <p:spTree>
      <p:nvGrpSpPr>
        <p:cNvPr id="127" name="Shape 127"/>
        <p:cNvGrpSpPr/>
        <p:nvPr/>
      </p:nvGrpSpPr>
      <p:grpSpPr>
        <a:xfrm>
          <a:off x="0" y="0"/>
          <a:ext cx="0" cy="0"/>
          <a:chOff x="0" y="0"/>
          <a:chExt cx="0" cy="0"/>
        </a:xfrm>
      </p:grpSpPr>
      <p:pic>
        <p:nvPicPr>
          <p:cNvPr id="128" name="Google Shape;128;p8"/>
          <p:cNvPicPr preferRelativeResize="0"/>
          <p:nvPr/>
        </p:nvPicPr>
        <p:blipFill>
          <a:blip r:embed="rId2">
            <a:alphaModFix/>
          </a:blip>
          <a:stretch>
            <a:fillRect/>
          </a:stretch>
        </p:blipFill>
        <p:spPr>
          <a:xfrm>
            <a:off x="-5305718" y="-371150"/>
            <a:ext cx="28899436" cy="12234300"/>
          </a:xfrm>
          <a:prstGeom prst="rect">
            <a:avLst/>
          </a:prstGeom>
          <a:noFill/>
          <a:ln>
            <a:noFill/>
          </a:ln>
        </p:spPr>
      </p:pic>
      <p:grpSp>
        <p:nvGrpSpPr>
          <p:cNvPr id="129" name="Google Shape;129;p8"/>
          <p:cNvGrpSpPr/>
          <p:nvPr/>
        </p:nvGrpSpPr>
        <p:grpSpPr>
          <a:xfrm>
            <a:off x="916524" y="363600"/>
            <a:ext cx="1626018" cy="326352"/>
            <a:chOff x="0" y="0"/>
            <a:chExt cx="398700" cy="85950"/>
          </a:xfrm>
        </p:grpSpPr>
        <p:sp>
          <p:nvSpPr>
            <p:cNvPr id="130" name="Google Shape;130;p8"/>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p8"/>
          <p:cNvSpPr txBox="1"/>
          <p:nvPr>
            <p:ph idx="1" type="body"/>
          </p:nvPr>
        </p:nvSpPr>
        <p:spPr>
          <a:xfrm>
            <a:off x="987775" y="423325"/>
            <a:ext cx="15051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Clr>
                <a:schemeClr val="dk1"/>
              </a:buClr>
              <a:buSzPts val="1400"/>
              <a:buChar char="•"/>
              <a:defRPr sz="1400">
                <a:solidFill>
                  <a:schemeClr val="dk1"/>
                </a:solidFill>
              </a:defRPr>
            </a:lvl1pPr>
            <a:lvl2pPr indent="-317500" lvl="1" marL="914400" rtl="0" algn="ctr">
              <a:spcBef>
                <a:spcPts val="560"/>
              </a:spcBef>
              <a:spcAft>
                <a:spcPts val="0"/>
              </a:spcAft>
              <a:buClr>
                <a:schemeClr val="dk1"/>
              </a:buClr>
              <a:buSzPts val="1400"/>
              <a:buChar char="–"/>
              <a:defRPr b="1" sz="1400">
                <a:solidFill>
                  <a:schemeClr val="dk1"/>
                </a:solidFill>
              </a:defRPr>
            </a:lvl2pPr>
            <a:lvl3pPr indent="-317500" lvl="2" marL="1371600" rtl="0" algn="ctr">
              <a:spcBef>
                <a:spcPts val="480"/>
              </a:spcBef>
              <a:spcAft>
                <a:spcPts val="0"/>
              </a:spcAft>
              <a:buClr>
                <a:schemeClr val="dk1"/>
              </a:buClr>
              <a:buSzPts val="1400"/>
              <a:buChar char="•"/>
              <a:defRPr b="1" sz="1400">
                <a:solidFill>
                  <a:schemeClr val="dk1"/>
                </a:solidFill>
              </a:defRPr>
            </a:lvl3pPr>
            <a:lvl4pPr indent="-317500" lvl="3" marL="1828800" rtl="0" algn="ctr">
              <a:spcBef>
                <a:spcPts val="400"/>
              </a:spcBef>
              <a:spcAft>
                <a:spcPts val="0"/>
              </a:spcAft>
              <a:buClr>
                <a:schemeClr val="dk1"/>
              </a:buClr>
              <a:buSzPts val="1400"/>
              <a:buChar char="–"/>
              <a:defRPr b="1">
                <a:solidFill>
                  <a:schemeClr val="dk1"/>
                </a:solidFill>
              </a:defRPr>
            </a:lvl4pPr>
            <a:lvl5pPr indent="-317500" lvl="4" marL="2286000" rtl="0" algn="ctr">
              <a:spcBef>
                <a:spcPts val="400"/>
              </a:spcBef>
              <a:spcAft>
                <a:spcPts val="0"/>
              </a:spcAft>
              <a:buClr>
                <a:schemeClr val="dk1"/>
              </a:buClr>
              <a:buSzPts val="1400"/>
              <a:buChar char="»"/>
              <a:defRPr b="1" sz="1400">
                <a:solidFill>
                  <a:schemeClr val="dk1"/>
                </a:solidFill>
              </a:defRPr>
            </a:lvl5pPr>
            <a:lvl6pPr indent="-317500" lvl="5" marL="2743200" rtl="0" algn="ctr">
              <a:spcBef>
                <a:spcPts val="400"/>
              </a:spcBef>
              <a:spcAft>
                <a:spcPts val="0"/>
              </a:spcAft>
              <a:buClr>
                <a:schemeClr val="dk1"/>
              </a:buClr>
              <a:buSzPts val="1400"/>
              <a:buChar char="•"/>
              <a:defRPr b="1" sz="1400">
                <a:solidFill>
                  <a:schemeClr val="dk1"/>
                </a:solidFill>
              </a:defRPr>
            </a:lvl6pPr>
            <a:lvl7pPr indent="-317500" lvl="6" marL="3200400" rtl="0" algn="ctr">
              <a:spcBef>
                <a:spcPts val="400"/>
              </a:spcBef>
              <a:spcAft>
                <a:spcPts val="0"/>
              </a:spcAft>
              <a:buClr>
                <a:schemeClr val="dk1"/>
              </a:buClr>
              <a:buSzPts val="1400"/>
              <a:buChar char="•"/>
              <a:defRPr b="1" sz="1400">
                <a:solidFill>
                  <a:schemeClr val="dk1"/>
                </a:solidFill>
              </a:defRPr>
            </a:lvl7pPr>
            <a:lvl8pPr indent="-317500" lvl="7" marL="3657600" rtl="0" algn="ctr">
              <a:spcBef>
                <a:spcPts val="400"/>
              </a:spcBef>
              <a:spcAft>
                <a:spcPts val="0"/>
              </a:spcAft>
              <a:buClr>
                <a:schemeClr val="dk1"/>
              </a:buClr>
              <a:buSzPts val="1400"/>
              <a:buChar char="•"/>
              <a:defRPr b="1" sz="1400">
                <a:solidFill>
                  <a:schemeClr val="dk1"/>
                </a:solidFill>
              </a:defRPr>
            </a:lvl8pPr>
            <a:lvl9pPr indent="-317500" lvl="8" marL="4114800" rtl="0" algn="ctr">
              <a:spcBef>
                <a:spcPts val="400"/>
              </a:spcBef>
              <a:spcAft>
                <a:spcPts val="0"/>
              </a:spcAft>
              <a:buClr>
                <a:schemeClr val="dk1"/>
              </a:buClr>
              <a:buSzPts val="1400"/>
              <a:buChar char="•"/>
              <a:defRPr b="1" sz="1400">
                <a:solidFill>
                  <a:schemeClr val="dk1"/>
                </a:solidFill>
              </a:defRPr>
            </a:lvl9pPr>
          </a:lstStyle>
          <a:p/>
        </p:txBody>
      </p:sp>
      <p:sp>
        <p:nvSpPr>
          <p:cNvPr id="133" name="Google Shape;133;p8"/>
          <p:cNvSpPr txBox="1"/>
          <p:nvPr>
            <p:ph idx="2" type="body"/>
          </p:nvPr>
        </p:nvSpPr>
        <p:spPr>
          <a:xfrm>
            <a:off x="14995075" y="423325"/>
            <a:ext cx="2264400" cy="215400"/>
          </a:xfrm>
          <a:prstGeom prst="rect">
            <a:avLst/>
          </a:prstGeom>
        </p:spPr>
        <p:txBody>
          <a:bodyPr anchorCtr="0" anchor="t" bIns="0" lIns="0" spcFirstLastPara="1" rIns="0" wrap="square" tIns="0">
            <a:noAutofit/>
          </a:bodyPr>
          <a:lstStyle>
            <a:lvl1pPr indent="-317500" lvl="0" marL="457200" rtl="0" algn="r">
              <a:spcBef>
                <a:spcPts val="640"/>
              </a:spcBef>
              <a:spcAft>
                <a:spcPts val="0"/>
              </a:spcAft>
              <a:buSzPts val="1400"/>
              <a:buChar char="•"/>
              <a:defRPr sz="1400"/>
            </a:lvl1pPr>
            <a:lvl2pPr indent="-317500" lvl="1" marL="914400" rtl="0" algn="r">
              <a:spcBef>
                <a:spcPts val="560"/>
              </a:spcBef>
              <a:spcAft>
                <a:spcPts val="0"/>
              </a:spcAft>
              <a:buSzPts val="1400"/>
              <a:buChar char="–"/>
              <a:defRPr b="1" sz="1400"/>
            </a:lvl2pPr>
            <a:lvl3pPr indent="-317500" lvl="2" marL="1371600" rtl="0" algn="r">
              <a:spcBef>
                <a:spcPts val="480"/>
              </a:spcBef>
              <a:spcAft>
                <a:spcPts val="0"/>
              </a:spcAft>
              <a:buSzPts val="1400"/>
              <a:buChar char="•"/>
              <a:defRPr b="1" sz="1400"/>
            </a:lvl3pPr>
            <a:lvl4pPr indent="-317500" lvl="3" marL="1828800" rtl="0" algn="r">
              <a:spcBef>
                <a:spcPts val="400"/>
              </a:spcBef>
              <a:spcAft>
                <a:spcPts val="0"/>
              </a:spcAft>
              <a:buSzPts val="1400"/>
              <a:buChar char="–"/>
              <a:defRPr b="1"/>
            </a:lvl4pPr>
            <a:lvl5pPr indent="-317500" lvl="4" marL="2286000" rtl="0" algn="r">
              <a:spcBef>
                <a:spcPts val="400"/>
              </a:spcBef>
              <a:spcAft>
                <a:spcPts val="0"/>
              </a:spcAft>
              <a:buSzPts val="1400"/>
              <a:buChar char="»"/>
              <a:defRPr b="1" sz="1400"/>
            </a:lvl5pPr>
            <a:lvl6pPr indent="-317500" lvl="5" marL="2743200" rtl="0" algn="r">
              <a:spcBef>
                <a:spcPts val="400"/>
              </a:spcBef>
              <a:spcAft>
                <a:spcPts val="0"/>
              </a:spcAft>
              <a:buSzPts val="1400"/>
              <a:buChar char="•"/>
              <a:defRPr b="1" sz="1400"/>
            </a:lvl6pPr>
            <a:lvl7pPr indent="-317500" lvl="6" marL="3200400" rtl="0" algn="r">
              <a:spcBef>
                <a:spcPts val="400"/>
              </a:spcBef>
              <a:spcAft>
                <a:spcPts val="0"/>
              </a:spcAft>
              <a:buSzPts val="1400"/>
              <a:buChar char="•"/>
              <a:defRPr b="1" sz="1400"/>
            </a:lvl7pPr>
            <a:lvl8pPr indent="-317500" lvl="7" marL="3657600" rtl="0" algn="r">
              <a:spcBef>
                <a:spcPts val="400"/>
              </a:spcBef>
              <a:spcAft>
                <a:spcPts val="0"/>
              </a:spcAft>
              <a:buSzPts val="1400"/>
              <a:buChar char="•"/>
              <a:defRPr b="1" sz="1400"/>
            </a:lvl8pPr>
            <a:lvl9pPr indent="-317500" lvl="8" marL="4114800" rtl="0" algn="r">
              <a:spcBef>
                <a:spcPts val="400"/>
              </a:spcBef>
              <a:spcAft>
                <a:spcPts val="0"/>
              </a:spcAft>
              <a:buSzPts val="1400"/>
              <a:buChar char="•"/>
              <a:defRPr b="1" sz="1400"/>
            </a:lvl9pPr>
          </a:lstStyle>
          <a:p/>
        </p:txBody>
      </p:sp>
      <p:sp>
        <p:nvSpPr>
          <p:cNvPr id="134" name="Google Shape;134;p8"/>
          <p:cNvSpPr txBox="1"/>
          <p:nvPr>
            <p:ph idx="3" type="subTitle"/>
          </p:nvPr>
        </p:nvSpPr>
        <p:spPr>
          <a:xfrm>
            <a:off x="1028700" y="7216000"/>
            <a:ext cx="5018400" cy="2042400"/>
          </a:xfrm>
          <a:prstGeom prst="rect">
            <a:avLst/>
          </a:prstGeom>
        </p:spPr>
        <p:txBody>
          <a:bodyPr anchorCtr="0" anchor="t" bIns="0" lIns="0" spcFirstLastPara="1" rIns="0" wrap="square" tIns="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
        <p:nvSpPr>
          <p:cNvPr id="135" name="Google Shape;135;p8"/>
          <p:cNvSpPr txBox="1"/>
          <p:nvPr>
            <p:ph idx="4" type="body"/>
          </p:nvPr>
        </p:nvSpPr>
        <p:spPr>
          <a:xfrm>
            <a:off x="7284150" y="423325"/>
            <a:ext cx="3719700" cy="215400"/>
          </a:xfrm>
          <a:prstGeom prst="rect">
            <a:avLst/>
          </a:prstGeom>
        </p:spPr>
        <p:txBody>
          <a:bodyPr anchorCtr="0" anchor="t" bIns="0" lIns="0" spcFirstLastPara="1" rIns="0" wrap="square" tIns="0">
            <a:noAutofit/>
          </a:bodyPr>
          <a:lstStyle>
            <a:lvl1pPr indent="-317500" lvl="0" marL="457200" rtl="0" algn="ctr">
              <a:spcBef>
                <a:spcPts val="640"/>
              </a:spcBef>
              <a:spcAft>
                <a:spcPts val="0"/>
              </a:spcAft>
              <a:buSzPts val="1400"/>
              <a:buChar char="•"/>
              <a:defRPr sz="1400"/>
            </a:lvl1pPr>
            <a:lvl2pPr indent="-317500" lvl="1" marL="914400" rtl="0" algn="ctr">
              <a:spcBef>
                <a:spcPts val="560"/>
              </a:spcBef>
              <a:spcAft>
                <a:spcPts val="0"/>
              </a:spcAft>
              <a:buSzPts val="1400"/>
              <a:buChar char="–"/>
              <a:defRPr b="1" sz="1400"/>
            </a:lvl2pPr>
            <a:lvl3pPr indent="-317500" lvl="2" marL="1371600" rtl="0" algn="ctr">
              <a:spcBef>
                <a:spcPts val="480"/>
              </a:spcBef>
              <a:spcAft>
                <a:spcPts val="0"/>
              </a:spcAft>
              <a:buSzPts val="1400"/>
              <a:buChar char="•"/>
              <a:defRPr b="1" sz="1400"/>
            </a:lvl3pPr>
            <a:lvl4pPr indent="-317500" lvl="3" marL="1828800" rtl="0" algn="ctr">
              <a:spcBef>
                <a:spcPts val="400"/>
              </a:spcBef>
              <a:spcAft>
                <a:spcPts val="0"/>
              </a:spcAft>
              <a:buSzPts val="1400"/>
              <a:buChar char="–"/>
              <a:defRPr b="1"/>
            </a:lvl4pPr>
            <a:lvl5pPr indent="-317500" lvl="4" marL="2286000" rtl="0" algn="ctr">
              <a:spcBef>
                <a:spcPts val="400"/>
              </a:spcBef>
              <a:spcAft>
                <a:spcPts val="0"/>
              </a:spcAft>
              <a:buSzPts val="1400"/>
              <a:buChar char="»"/>
              <a:defRPr b="1" sz="1400"/>
            </a:lvl5pPr>
            <a:lvl6pPr indent="-317500" lvl="5" marL="2743200" rtl="0" algn="ctr">
              <a:spcBef>
                <a:spcPts val="400"/>
              </a:spcBef>
              <a:spcAft>
                <a:spcPts val="0"/>
              </a:spcAft>
              <a:buSzPts val="1400"/>
              <a:buChar char="•"/>
              <a:defRPr b="1" sz="1400"/>
            </a:lvl6pPr>
            <a:lvl7pPr indent="-317500" lvl="6" marL="3200400" rtl="0" algn="ctr">
              <a:spcBef>
                <a:spcPts val="400"/>
              </a:spcBef>
              <a:spcAft>
                <a:spcPts val="0"/>
              </a:spcAft>
              <a:buSzPts val="1400"/>
              <a:buChar char="•"/>
              <a:defRPr b="1" sz="1400"/>
            </a:lvl7pPr>
            <a:lvl8pPr indent="-317500" lvl="7" marL="3657600" rtl="0" algn="ctr">
              <a:spcBef>
                <a:spcPts val="400"/>
              </a:spcBef>
              <a:spcAft>
                <a:spcPts val="0"/>
              </a:spcAft>
              <a:buSzPts val="1400"/>
              <a:buChar char="•"/>
              <a:defRPr b="1" sz="1400"/>
            </a:lvl8pPr>
            <a:lvl9pPr indent="-317500" lvl="8" marL="4114800" rtl="0" algn="ctr">
              <a:spcBef>
                <a:spcPts val="400"/>
              </a:spcBef>
              <a:spcAft>
                <a:spcPts val="0"/>
              </a:spcAft>
              <a:buSzPts val="1400"/>
              <a:buChar char="•"/>
              <a:defRPr b="1" sz="1400"/>
            </a:lvl9pPr>
          </a:lstStyle>
          <a:p/>
        </p:txBody>
      </p:sp>
      <p:sp>
        <p:nvSpPr>
          <p:cNvPr id="136" name="Google Shape;136;p8"/>
          <p:cNvSpPr/>
          <p:nvPr>
            <p:ph idx="5" type="pic"/>
          </p:nvPr>
        </p:nvSpPr>
        <p:spPr>
          <a:xfrm>
            <a:off x="1029725" y="1029725"/>
            <a:ext cx="5045700" cy="5817900"/>
          </a:xfrm>
          <a:prstGeom prst="roundRect">
            <a:avLst>
              <a:gd fmla="val 5077" name="adj"/>
            </a:avLst>
          </a:prstGeom>
          <a:noFill/>
          <a:ln>
            <a:noFill/>
          </a:ln>
        </p:spPr>
      </p:sp>
      <p:sp>
        <p:nvSpPr>
          <p:cNvPr id="137" name="Google Shape;137;p8"/>
          <p:cNvSpPr/>
          <p:nvPr>
            <p:ph idx="6" type="pic"/>
          </p:nvPr>
        </p:nvSpPr>
        <p:spPr>
          <a:xfrm>
            <a:off x="6900525" y="1022850"/>
            <a:ext cx="5408700" cy="3771000"/>
          </a:xfrm>
          <a:prstGeom prst="roundRect">
            <a:avLst>
              <a:gd fmla="val 5077" name="adj"/>
            </a:avLst>
          </a:prstGeom>
          <a:noFill/>
          <a:ln>
            <a:noFill/>
          </a:ln>
        </p:spPr>
      </p:sp>
      <p:sp>
        <p:nvSpPr>
          <p:cNvPr id="138" name="Google Shape;138;p8"/>
          <p:cNvSpPr/>
          <p:nvPr>
            <p:ph idx="7" type="pic"/>
          </p:nvPr>
        </p:nvSpPr>
        <p:spPr>
          <a:xfrm>
            <a:off x="6916675" y="5487350"/>
            <a:ext cx="5408700" cy="3771000"/>
          </a:xfrm>
          <a:prstGeom prst="roundRect">
            <a:avLst>
              <a:gd fmla="val 5077" name="adj"/>
            </a:avLst>
          </a:prstGeom>
          <a:noFill/>
          <a:ln>
            <a:noFill/>
          </a:ln>
        </p:spPr>
      </p:sp>
      <p:sp>
        <p:nvSpPr>
          <p:cNvPr id="139" name="Google Shape;139;p8"/>
          <p:cNvSpPr/>
          <p:nvPr>
            <p:ph idx="8" type="pic"/>
          </p:nvPr>
        </p:nvSpPr>
        <p:spPr>
          <a:xfrm>
            <a:off x="13166625" y="1047650"/>
            <a:ext cx="4092600" cy="8210700"/>
          </a:xfrm>
          <a:prstGeom prst="roundRect">
            <a:avLst>
              <a:gd fmla="val 5077" name="adj"/>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t" bIns="0" lIns="0" spcFirstLastPara="1" rIns="0" wrap="square" tIns="0">
            <a:noAutofit/>
          </a:bodyPr>
          <a:lstStyle>
            <a:lvl1pPr lvl="0" marR="0" rtl="0">
              <a:spcBef>
                <a:spcPts val="0"/>
              </a:spcBef>
              <a:spcAft>
                <a:spcPts val="0"/>
              </a:spcAft>
              <a:buClr>
                <a:schemeClr val="lt1"/>
              </a:buClr>
              <a:buSzPts val="14000"/>
              <a:buFont typeface="Inter"/>
              <a:buNone/>
              <a:defRPr b="1" i="0" sz="14000" u="none" cap="none" strike="noStrike">
                <a:solidFill>
                  <a:schemeClr val="l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0" lIns="0" spcFirstLastPara="1" rIns="0" wrap="square" tIns="0">
            <a:noAutofit/>
          </a:bodyPr>
          <a:lstStyle>
            <a:lvl1pPr indent="-685800" lvl="0" marL="457200" marR="0" rtl="0" algn="l">
              <a:lnSpc>
                <a:spcPct val="115000"/>
              </a:lnSpc>
              <a:spcBef>
                <a:spcPts val="640"/>
              </a:spcBef>
              <a:spcAft>
                <a:spcPts val="0"/>
              </a:spcAft>
              <a:buClr>
                <a:schemeClr val="lt1"/>
              </a:buClr>
              <a:buSzPts val="7200"/>
              <a:buFont typeface="Inter"/>
              <a:buChar char="•"/>
              <a:defRPr b="1" i="0" sz="7200" u="none" cap="none" strike="noStrike">
                <a:solidFill>
                  <a:schemeClr val="lt1"/>
                </a:solidFill>
                <a:latin typeface="Inter"/>
                <a:ea typeface="Inter"/>
                <a:cs typeface="Inter"/>
                <a:sym typeface="Inter"/>
              </a:defRPr>
            </a:lvl1pPr>
            <a:lvl2pPr indent="-431800" lvl="1" marL="914400" marR="0" rtl="0" algn="l">
              <a:lnSpc>
                <a:spcPct val="115000"/>
              </a:lnSpc>
              <a:spcBef>
                <a:spcPts val="560"/>
              </a:spcBef>
              <a:spcAft>
                <a:spcPts val="0"/>
              </a:spcAft>
              <a:buClr>
                <a:schemeClr val="lt1"/>
              </a:buClr>
              <a:buSzPts val="3200"/>
              <a:buFont typeface="Inter"/>
              <a:buChar char="–"/>
              <a:defRPr i="0" sz="3200" u="none" cap="none" strike="noStrike">
                <a:solidFill>
                  <a:schemeClr val="lt1"/>
                </a:solidFill>
                <a:latin typeface="Inter"/>
                <a:ea typeface="Inter"/>
                <a:cs typeface="Inter"/>
                <a:sym typeface="Inter"/>
              </a:defRPr>
            </a:lvl2pPr>
            <a:lvl3pPr indent="-361950" lvl="2" marL="1371600" marR="0" rtl="0" algn="l">
              <a:lnSpc>
                <a:spcPct val="115000"/>
              </a:lnSpc>
              <a:spcBef>
                <a:spcPts val="480"/>
              </a:spcBef>
              <a:spcAft>
                <a:spcPts val="0"/>
              </a:spcAft>
              <a:buClr>
                <a:schemeClr val="lt1"/>
              </a:buClr>
              <a:buSzPts val="2100"/>
              <a:buFont typeface="Inter"/>
              <a:buChar char="•"/>
              <a:defRPr i="0" sz="2100" u="none" cap="none" strike="noStrike">
                <a:solidFill>
                  <a:schemeClr val="lt1"/>
                </a:solidFill>
                <a:latin typeface="Inter"/>
                <a:ea typeface="Inter"/>
                <a:cs typeface="Inter"/>
                <a:sym typeface="Inter"/>
              </a:defRPr>
            </a:lvl3pPr>
            <a:lvl4pPr indent="-317500" lvl="3" marL="1828800" marR="0" rtl="0" algn="l">
              <a:lnSpc>
                <a:spcPct val="115000"/>
              </a:lnSpc>
              <a:spcBef>
                <a:spcPts val="400"/>
              </a:spcBef>
              <a:spcAft>
                <a:spcPts val="0"/>
              </a:spcAft>
              <a:buClr>
                <a:schemeClr val="lt1"/>
              </a:buClr>
              <a:buSzPts val="1400"/>
              <a:buFont typeface="Inter"/>
              <a:buChar char="–"/>
              <a:defRPr i="0" u="none" cap="none" strike="noStrike">
                <a:solidFill>
                  <a:schemeClr val="lt1"/>
                </a:solidFill>
                <a:latin typeface="Inter"/>
                <a:ea typeface="Inter"/>
                <a:cs typeface="Inter"/>
                <a:sym typeface="Inter"/>
              </a:defRPr>
            </a:lvl4pPr>
            <a:lvl5pPr indent="-355600" lvl="4" marL="2286000" marR="0" rtl="0" algn="l">
              <a:lnSpc>
                <a:spcPct val="115000"/>
              </a:lnSpc>
              <a:spcBef>
                <a:spcPts val="400"/>
              </a:spcBef>
              <a:spcAft>
                <a:spcPts val="0"/>
              </a:spcAft>
              <a:buClr>
                <a:schemeClr val="lt1"/>
              </a:buClr>
              <a:buSzPts val="2000"/>
              <a:buFont typeface="Inter"/>
              <a:buChar char="»"/>
              <a:defRPr i="0" sz="2000" u="none" cap="none" strike="noStrike">
                <a:solidFill>
                  <a:schemeClr val="lt1"/>
                </a:solidFill>
                <a:latin typeface="Inter"/>
                <a:ea typeface="Inter"/>
                <a:cs typeface="Inter"/>
                <a:sym typeface="Inter"/>
              </a:defRPr>
            </a:lvl5pPr>
            <a:lvl6pPr indent="-355600" lvl="5" marL="2743200" marR="0" rtl="0" algn="l">
              <a:lnSpc>
                <a:spcPct val="115000"/>
              </a:lnSpc>
              <a:spcBef>
                <a:spcPts val="400"/>
              </a:spcBef>
              <a:spcAft>
                <a:spcPts val="0"/>
              </a:spcAft>
              <a:buClr>
                <a:schemeClr val="lt1"/>
              </a:buClr>
              <a:buSzPts val="2000"/>
              <a:buFont typeface="Inter"/>
              <a:buChar char="•"/>
              <a:defRPr i="0" sz="2000" u="none" cap="none" strike="noStrike">
                <a:solidFill>
                  <a:schemeClr val="lt1"/>
                </a:solidFill>
                <a:latin typeface="Inter"/>
                <a:ea typeface="Inter"/>
                <a:cs typeface="Inter"/>
                <a:sym typeface="Inter"/>
              </a:defRPr>
            </a:lvl6pPr>
            <a:lvl7pPr indent="-355600" lvl="6" marL="3200400" marR="0" rtl="0" algn="l">
              <a:lnSpc>
                <a:spcPct val="115000"/>
              </a:lnSpc>
              <a:spcBef>
                <a:spcPts val="400"/>
              </a:spcBef>
              <a:spcAft>
                <a:spcPts val="0"/>
              </a:spcAft>
              <a:buClr>
                <a:schemeClr val="lt1"/>
              </a:buClr>
              <a:buSzPts val="2000"/>
              <a:buFont typeface="Inter"/>
              <a:buChar char="•"/>
              <a:defRPr i="0" sz="2000" u="none" cap="none" strike="noStrike">
                <a:solidFill>
                  <a:schemeClr val="lt1"/>
                </a:solidFill>
                <a:latin typeface="Inter"/>
                <a:ea typeface="Inter"/>
                <a:cs typeface="Inter"/>
                <a:sym typeface="Inter"/>
              </a:defRPr>
            </a:lvl7pPr>
            <a:lvl8pPr indent="-355600" lvl="7" marL="3657600" marR="0" rtl="0" algn="l">
              <a:lnSpc>
                <a:spcPct val="115000"/>
              </a:lnSpc>
              <a:spcBef>
                <a:spcPts val="400"/>
              </a:spcBef>
              <a:spcAft>
                <a:spcPts val="0"/>
              </a:spcAft>
              <a:buClr>
                <a:schemeClr val="lt1"/>
              </a:buClr>
              <a:buSzPts val="2000"/>
              <a:buFont typeface="Inter"/>
              <a:buChar char="•"/>
              <a:defRPr i="0" sz="2000" u="none" cap="none" strike="noStrike">
                <a:solidFill>
                  <a:schemeClr val="lt1"/>
                </a:solidFill>
                <a:latin typeface="Inter"/>
                <a:ea typeface="Inter"/>
                <a:cs typeface="Inter"/>
                <a:sym typeface="Inter"/>
              </a:defRPr>
            </a:lvl8pPr>
            <a:lvl9pPr indent="-355600" lvl="8" marL="4114800" marR="0" rtl="0" algn="l">
              <a:lnSpc>
                <a:spcPct val="115000"/>
              </a:lnSpc>
              <a:spcBef>
                <a:spcPts val="400"/>
              </a:spcBef>
              <a:spcAft>
                <a:spcPts val="0"/>
              </a:spcAft>
              <a:buClr>
                <a:schemeClr val="lt1"/>
              </a:buClr>
              <a:buSzPts val="2000"/>
              <a:buFont typeface="Inter"/>
              <a:buChar char="•"/>
              <a:defRPr i="0" sz="2000" u="none" cap="none" strike="noStrike">
                <a:solidFill>
                  <a:schemeClr val="lt1"/>
                </a:solidFill>
                <a:latin typeface="Inter"/>
                <a:ea typeface="Inter"/>
                <a:cs typeface="Inter"/>
                <a:sym typeface="Inter"/>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docs.google.com/document/d/14OXI64TrBd1fim-UXhQQH20ZYF4RAmoGPwBN4vzw5xg/edit?usp=sharing" TargetMode="External"/><Relationship Id="rId5" Type="http://schemas.openxmlformats.org/officeDocument/2006/relationships/image" Target="../media/image20.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6.png"/><Relationship Id="rId7"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42.jpg"/><Relationship Id="rId5" Type="http://schemas.openxmlformats.org/officeDocument/2006/relationships/image" Target="../media/image40.jpg"/><Relationship Id="rId6"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5.png"/><Relationship Id="rId7"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34.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28.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docs.google.com/document/d/14OXI64TrBd1fim-UXhQQH20ZYF4RAmoGPwBN4vzw5xg/edit?usp=sharing" TargetMode="External"/><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docs.google.com/document/d/14OXI64TrBd1fim-UXhQQH20ZYF4RAmoGPwBN4vzw5xg/edit?usp=sharing" TargetMode="External"/><Relationship Id="rId5" Type="http://schemas.openxmlformats.org/officeDocument/2006/relationships/image" Target="../media/image20.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3" name="Shape 143"/>
        <p:cNvGrpSpPr/>
        <p:nvPr/>
      </p:nvGrpSpPr>
      <p:grpSpPr>
        <a:xfrm>
          <a:off x="0" y="0"/>
          <a:ext cx="0" cy="0"/>
          <a:chOff x="0" y="0"/>
          <a:chExt cx="0" cy="0"/>
        </a:xfrm>
      </p:grpSpPr>
      <p:pic>
        <p:nvPicPr>
          <p:cNvPr id="144" name="Google Shape;144;p9"/>
          <p:cNvPicPr preferRelativeResize="0"/>
          <p:nvPr/>
        </p:nvPicPr>
        <p:blipFill>
          <a:blip r:embed="rId3">
            <a:alphaModFix/>
          </a:blip>
          <a:stretch>
            <a:fillRect/>
          </a:stretch>
        </p:blipFill>
        <p:spPr>
          <a:xfrm>
            <a:off x="12586749" y="0"/>
            <a:ext cx="20112927" cy="18639798"/>
          </a:xfrm>
          <a:prstGeom prst="rect">
            <a:avLst/>
          </a:prstGeom>
          <a:noFill/>
          <a:ln>
            <a:noFill/>
          </a:ln>
        </p:spPr>
      </p:pic>
      <p:pic>
        <p:nvPicPr>
          <p:cNvPr id="145" name="Google Shape;145;p9"/>
          <p:cNvPicPr preferRelativeResize="0"/>
          <p:nvPr/>
        </p:nvPicPr>
        <p:blipFill rotWithShape="1">
          <a:blip r:embed="rId4">
            <a:alphaModFix/>
          </a:blip>
          <a:srcRect b="0" l="28186" r="0" t="0"/>
          <a:stretch/>
        </p:blipFill>
        <p:spPr>
          <a:xfrm>
            <a:off x="-2" y="1028700"/>
            <a:ext cx="7999998" cy="8231126"/>
          </a:xfrm>
          <a:prstGeom prst="rect">
            <a:avLst/>
          </a:prstGeom>
          <a:noFill/>
          <a:ln>
            <a:noFill/>
          </a:ln>
        </p:spPr>
      </p:pic>
      <p:grpSp>
        <p:nvGrpSpPr>
          <p:cNvPr id="146" name="Google Shape;146;p9"/>
          <p:cNvGrpSpPr/>
          <p:nvPr/>
        </p:nvGrpSpPr>
        <p:grpSpPr>
          <a:xfrm>
            <a:off x="916524" y="363600"/>
            <a:ext cx="1625663" cy="325972"/>
            <a:chOff x="0" y="0"/>
            <a:chExt cx="398613" cy="85850"/>
          </a:xfrm>
        </p:grpSpPr>
        <p:sp>
          <p:nvSpPr>
            <p:cNvPr id="147" name="Google Shape;147;p9"/>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txBox="1"/>
            <p:nvPr/>
          </p:nvSpPr>
          <p:spPr>
            <a:xfrm>
              <a:off x="0" y="19050"/>
              <a:ext cx="398613" cy="668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9" name="Google Shape;149;p9"/>
          <p:cNvSpPr txBox="1"/>
          <p:nvPr/>
        </p:nvSpPr>
        <p:spPr>
          <a:xfrm>
            <a:off x="1028700" y="4255600"/>
            <a:ext cx="16230600" cy="158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0300">
                <a:solidFill>
                  <a:srgbClr val="FFFFFF"/>
                </a:solidFill>
                <a:latin typeface="Inter"/>
                <a:ea typeface="Inter"/>
                <a:cs typeface="Inter"/>
                <a:sym typeface="Inter"/>
              </a:rPr>
              <a:t>VidSummit takeaways</a:t>
            </a:r>
            <a:endParaRPr sz="10300"/>
          </a:p>
        </p:txBody>
      </p:sp>
      <p:sp>
        <p:nvSpPr>
          <p:cNvPr id="150" name="Google Shape;150;p9"/>
          <p:cNvSpPr txBox="1"/>
          <p:nvPr/>
        </p:nvSpPr>
        <p:spPr>
          <a:xfrm>
            <a:off x="1234349" y="6001150"/>
            <a:ext cx="18834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400">
                <a:solidFill>
                  <a:srgbClr val="FFFFFF"/>
                </a:solidFill>
                <a:latin typeface="Inter"/>
                <a:ea typeface="Inter"/>
                <a:cs typeface="Inter"/>
                <a:sym typeface="Inter"/>
              </a:rPr>
              <a:t>Kent Heckel</a:t>
            </a:r>
            <a:endParaRPr/>
          </a:p>
        </p:txBody>
      </p:sp>
      <p:sp>
        <p:nvSpPr>
          <p:cNvPr id="151" name="Google Shape;151;p9"/>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152" name="Google Shape;152;p9"/>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153" name="Google Shape;153;p9"/>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learnings</a:t>
            </a:r>
            <a:endParaRPr/>
          </a:p>
        </p:txBody>
      </p:sp>
      <p:grpSp>
        <p:nvGrpSpPr>
          <p:cNvPr id="154" name="Google Shape;154;p9"/>
          <p:cNvGrpSpPr/>
          <p:nvPr/>
        </p:nvGrpSpPr>
        <p:grpSpPr>
          <a:xfrm>
            <a:off x="15800588" y="4383098"/>
            <a:ext cx="1592062" cy="1592062"/>
            <a:chOff x="0" y="0"/>
            <a:chExt cx="2122749" cy="2122749"/>
          </a:xfrm>
        </p:grpSpPr>
        <p:grpSp>
          <p:nvGrpSpPr>
            <p:cNvPr id="155" name="Google Shape;155;p9"/>
            <p:cNvGrpSpPr/>
            <p:nvPr/>
          </p:nvGrpSpPr>
          <p:grpSpPr>
            <a:xfrm rot="-5400000">
              <a:off x="0" y="0"/>
              <a:ext cx="2122749" cy="2122749"/>
              <a:chOff x="0" y="0"/>
              <a:chExt cx="812800" cy="812800"/>
            </a:xfrm>
          </p:grpSpPr>
          <p:sp>
            <p:nvSpPr>
              <p:cNvPr id="156" name="Google Shape;15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58" name="Google Shape;158;p9"/>
            <p:cNvCxnSpPr/>
            <p:nvPr/>
          </p:nvCxnSpPr>
          <p:spPr>
            <a:xfrm flipH="1" rot="10800000">
              <a:off x="497926" y="575746"/>
              <a:ext cx="1058399" cy="1058399"/>
            </a:xfrm>
            <a:prstGeom prst="straightConnector1">
              <a:avLst/>
            </a:prstGeom>
            <a:noFill/>
            <a:ln cap="flat" cmpd="sng" w="129875">
              <a:solidFill>
                <a:srgbClr val="000000"/>
              </a:solidFill>
              <a:prstDash val="solid"/>
              <a:round/>
              <a:headEnd len="sm" w="sm" type="none"/>
              <a:tailEnd len="sm" w="sm" type="none"/>
            </a:ln>
          </p:spPr>
        </p:cxnSp>
        <p:cxnSp>
          <p:nvCxnSpPr>
            <p:cNvPr id="159" name="Google Shape;159;p9"/>
            <p:cNvCxnSpPr/>
            <p:nvPr/>
          </p:nvCxnSpPr>
          <p:spPr>
            <a:xfrm rot="10800000">
              <a:off x="1569867" y="494456"/>
              <a:ext cx="0" cy="816723"/>
            </a:xfrm>
            <a:prstGeom prst="straightConnector1">
              <a:avLst/>
            </a:prstGeom>
            <a:noFill/>
            <a:ln cap="flat" cmpd="sng" w="129875">
              <a:solidFill>
                <a:srgbClr val="000000"/>
              </a:solidFill>
              <a:prstDash val="solid"/>
              <a:round/>
              <a:headEnd len="sm" w="sm" type="none"/>
              <a:tailEnd len="sm" w="sm" type="none"/>
            </a:ln>
          </p:spPr>
        </p:cxnSp>
        <p:cxnSp>
          <p:nvCxnSpPr>
            <p:cNvPr id="160" name="Google Shape;160;p9"/>
            <p:cNvCxnSpPr/>
            <p:nvPr/>
          </p:nvCxnSpPr>
          <p:spPr>
            <a:xfrm rot="10800000">
              <a:off x="811570" y="552883"/>
              <a:ext cx="816723" cy="0"/>
            </a:xfrm>
            <a:prstGeom prst="straightConnector1">
              <a:avLst/>
            </a:prstGeom>
            <a:noFill/>
            <a:ln cap="flat" cmpd="sng" w="129875">
              <a:solidFill>
                <a:srgbClr val="000000"/>
              </a:solidFill>
              <a:prstDash val="solid"/>
              <a:round/>
              <a:headEnd len="sm" w="sm" type="none"/>
              <a:tailEnd len="sm" w="sm" type="none"/>
            </a:ln>
          </p:spPr>
        </p:cxnSp>
      </p:grpSp>
      <p:cxnSp>
        <p:nvCxnSpPr>
          <p:cNvPr id="161" name="Google Shape;161;p9"/>
          <p:cNvCxnSpPr/>
          <p:nvPr/>
        </p:nvCxnSpPr>
        <p:spPr>
          <a:xfrm>
            <a:off x="3117628" y="6184042"/>
            <a:ext cx="14141672" cy="0"/>
          </a:xfrm>
          <a:prstGeom prst="straightConnector1">
            <a:avLst/>
          </a:prstGeom>
          <a:noFill/>
          <a:ln cap="flat" cmpd="sng" w="19050">
            <a:solidFill>
              <a:srgbClr val="FFFDFC"/>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5" name="Shape 365"/>
        <p:cNvGrpSpPr/>
        <p:nvPr/>
      </p:nvGrpSpPr>
      <p:grpSpPr>
        <a:xfrm>
          <a:off x="0" y="0"/>
          <a:ext cx="0" cy="0"/>
          <a:chOff x="0" y="0"/>
          <a:chExt cx="0" cy="0"/>
        </a:xfrm>
      </p:grpSpPr>
      <p:pic>
        <p:nvPicPr>
          <p:cNvPr id="366" name="Google Shape;366;p18"/>
          <p:cNvPicPr preferRelativeResize="0"/>
          <p:nvPr/>
        </p:nvPicPr>
        <p:blipFill>
          <a:blip r:embed="rId3">
            <a:alphaModFix/>
          </a:blip>
          <a:stretch>
            <a:fillRect/>
          </a:stretch>
        </p:blipFill>
        <p:spPr>
          <a:xfrm>
            <a:off x="8522326" y="402"/>
            <a:ext cx="9529250" cy="14328873"/>
          </a:xfrm>
          <a:prstGeom prst="rect">
            <a:avLst/>
          </a:prstGeom>
          <a:noFill/>
          <a:ln>
            <a:noFill/>
          </a:ln>
        </p:spPr>
      </p:pic>
      <p:sp>
        <p:nvSpPr>
          <p:cNvPr id="367" name="Google Shape;367;p18"/>
          <p:cNvSpPr txBox="1"/>
          <p:nvPr/>
        </p:nvSpPr>
        <p:spPr>
          <a:xfrm>
            <a:off x="1028700" y="1155818"/>
            <a:ext cx="8115300" cy="7266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5900">
                <a:solidFill>
                  <a:srgbClr val="FFFFFF"/>
                </a:solidFill>
                <a:latin typeface="Inter"/>
                <a:ea typeface="Inter"/>
                <a:cs typeface="Inter"/>
                <a:sym typeface="Inter"/>
              </a:rPr>
              <a:t>Jason Matthews </a:t>
            </a:r>
            <a:r>
              <a:rPr b="1" lang="en-US" sz="5900">
                <a:solidFill>
                  <a:srgbClr val="FFFFFF"/>
                </a:solidFill>
                <a:latin typeface="Inter"/>
                <a:ea typeface="Inter"/>
                <a:cs typeface="Inter"/>
                <a:sym typeface="Inter"/>
              </a:rPr>
              <a:t>- </a:t>
            </a:r>
            <a:r>
              <a:rPr b="1" lang="en-US" sz="5900" u="sng">
                <a:solidFill>
                  <a:schemeClr val="hlink"/>
                </a:solidFill>
                <a:latin typeface="Inter"/>
                <a:ea typeface="Inter"/>
                <a:cs typeface="Inter"/>
                <a:sym typeface="Inter"/>
                <a:hlinkClick r:id="rId4"/>
              </a:rPr>
              <a:t>link</a:t>
            </a:r>
            <a:endParaRPr sz="100"/>
          </a:p>
        </p:txBody>
      </p:sp>
      <p:sp>
        <p:nvSpPr>
          <p:cNvPr id="368" name="Google Shape;368;p18"/>
          <p:cNvSpPr txBox="1"/>
          <p:nvPr/>
        </p:nvSpPr>
        <p:spPr>
          <a:xfrm>
            <a:off x="1028700" y="2030025"/>
            <a:ext cx="8568300" cy="8016300"/>
          </a:xfrm>
          <a:prstGeom prst="rect">
            <a:avLst/>
          </a:prstGeom>
          <a:noFill/>
          <a:ln>
            <a:noFill/>
          </a:ln>
        </p:spPr>
        <p:txBody>
          <a:bodyPr anchorCtr="0" anchor="t" bIns="0" lIns="0" spcFirstLastPara="1" rIns="0" wrap="square" tIns="0">
            <a:spAutoFit/>
          </a:bodyPr>
          <a:lstStyle/>
          <a:p>
            <a:pPr indent="-381000" lvl="0" marL="4572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Age: 29 years old</a:t>
            </a:r>
            <a:endParaRPr sz="2400">
              <a:solidFill>
                <a:srgbClr val="FFFFFF"/>
              </a:solidFill>
              <a:latin typeface="Inter"/>
              <a:ea typeface="Inter"/>
              <a:cs typeface="Inter"/>
              <a:sym typeface="Inter"/>
            </a:endParaRPr>
          </a:p>
          <a:p>
            <a:pPr indent="-381000" lvl="0" marL="4572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Location: Houston, Texas</a:t>
            </a:r>
            <a:endParaRPr sz="2400">
              <a:solidFill>
                <a:srgbClr val="FFFFFF"/>
              </a:solidFill>
              <a:latin typeface="Inter"/>
              <a:ea typeface="Inter"/>
              <a:cs typeface="Inter"/>
              <a:sym typeface="Inter"/>
            </a:endParaRPr>
          </a:p>
          <a:p>
            <a:pPr indent="-381000" lvl="0" marL="4572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Occupation: IT Support Specialist</a:t>
            </a:r>
            <a:endParaRPr sz="2400">
              <a:solidFill>
                <a:srgbClr val="FFFFFF"/>
              </a:solidFill>
              <a:latin typeface="Inter"/>
              <a:ea typeface="Inter"/>
              <a:cs typeface="Inter"/>
              <a:sym typeface="Inter"/>
            </a:endParaRPr>
          </a:p>
          <a:p>
            <a:pPr indent="-381000" lvl="0" marL="4572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Personality:</a:t>
            </a:r>
            <a:endParaRPr sz="2400">
              <a:solidFill>
                <a:srgbClr val="FFFFFF"/>
              </a:solidFill>
              <a:latin typeface="Inter"/>
              <a:ea typeface="Inter"/>
              <a:cs typeface="Inter"/>
              <a:sym typeface="Inter"/>
            </a:endParaRPr>
          </a:p>
          <a:p>
            <a:pPr indent="-381000" lvl="1" marL="9144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Passionate sports enthusiast, especially NFL &amp; NBA</a:t>
            </a:r>
            <a:endParaRPr sz="2400">
              <a:solidFill>
                <a:srgbClr val="FFFFFF"/>
              </a:solidFill>
              <a:latin typeface="Inter"/>
              <a:ea typeface="Inter"/>
              <a:cs typeface="Inter"/>
              <a:sym typeface="Inter"/>
            </a:endParaRPr>
          </a:p>
          <a:p>
            <a:pPr indent="-381000" lvl="1" marL="9144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Tech-savvy, enjoys upgrading his home setup and staying on top of tech trends</a:t>
            </a:r>
            <a:endParaRPr sz="2400">
              <a:solidFill>
                <a:srgbClr val="FFFFFF"/>
              </a:solidFill>
              <a:latin typeface="Inter"/>
              <a:ea typeface="Inter"/>
              <a:cs typeface="Inter"/>
              <a:sym typeface="Inter"/>
            </a:endParaRPr>
          </a:p>
          <a:p>
            <a:pPr indent="-381000" lvl="1" marL="9144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Curious learner, interested in trivia and unique facts related to sports and tech</a:t>
            </a:r>
            <a:endParaRPr sz="2400">
              <a:solidFill>
                <a:srgbClr val="FFFFFF"/>
              </a:solidFill>
              <a:latin typeface="Inter"/>
              <a:ea typeface="Inter"/>
              <a:cs typeface="Inter"/>
              <a:sym typeface="Inter"/>
            </a:endParaRPr>
          </a:p>
          <a:p>
            <a:pPr indent="-381000" lvl="1" marL="9144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Engages in friendly debates and enjoys bold opinions, particularly about sports</a:t>
            </a:r>
            <a:endParaRPr sz="2400">
              <a:solidFill>
                <a:srgbClr val="FFFFFF"/>
              </a:solidFill>
              <a:latin typeface="Inter"/>
              <a:ea typeface="Inter"/>
              <a:cs typeface="Inter"/>
              <a:sym typeface="Inter"/>
            </a:endParaRPr>
          </a:p>
          <a:p>
            <a:pPr indent="-381000" lvl="0" marL="4572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Hobbies:</a:t>
            </a:r>
            <a:endParaRPr sz="2400">
              <a:solidFill>
                <a:srgbClr val="FFFFFF"/>
              </a:solidFill>
              <a:latin typeface="Inter"/>
              <a:ea typeface="Inter"/>
              <a:cs typeface="Inter"/>
              <a:sym typeface="Inter"/>
            </a:endParaRPr>
          </a:p>
          <a:p>
            <a:pPr indent="-381000" lvl="1" marL="9144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Watches sports talk shows and podcasts, prefers unfiltered athlete-driven conversations</a:t>
            </a:r>
            <a:endParaRPr sz="2400">
              <a:solidFill>
                <a:srgbClr val="FFFFFF"/>
              </a:solidFill>
              <a:latin typeface="Inter"/>
              <a:ea typeface="Inter"/>
              <a:cs typeface="Inter"/>
              <a:sym typeface="Inter"/>
            </a:endParaRPr>
          </a:p>
          <a:p>
            <a:pPr indent="-381000" lvl="1" marL="9144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Active on Twitter during live sports events, engaging in discussions and sharing reactions</a:t>
            </a:r>
            <a:endParaRPr sz="2400">
              <a:solidFill>
                <a:srgbClr val="FFFFFF"/>
              </a:solidFill>
              <a:latin typeface="Inter"/>
              <a:ea typeface="Inter"/>
              <a:cs typeface="Inter"/>
              <a:sym typeface="Inter"/>
            </a:endParaRPr>
          </a:p>
          <a:p>
            <a:pPr indent="-381000" lvl="1" marL="914400" rtl="0" algn="l">
              <a:lnSpc>
                <a:spcPct val="115000"/>
              </a:lnSpc>
              <a:spcBef>
                <a:spcPts val="0"/>
              </a:spcBef>
              <a:spcAft>
                <a:spcPts val="0"/>
              </a:spcAft>
              <a:buClr>
                <a:srgbClr val="FFFFFF"/>
              </a:buClr>
              <a:buSzPts val="2400"/>
              <a:buFont typeface="Inter"/>
              <a:buChar char="○"/>
            </a:pPr>
            <a:r>
              <a:rPr lang="en-US" sz="2400">
                <a:solidFill>
                  <a:srgbClr val="FFFFFF"/>
                </a:solidFill>
                <a:latin typeface="Inter"/>
                <a:ea typeface="Inter"/>
                <a:cs typeface="Inter"/>
                <a:sym typeface="Inter"/>
              </a:rPr>
              <a:t>Spends his downtime on YouTube, watching sports highlights and interviews</a:t>
            </a:r>
            <a:endParaRPr sz="2400">
              <a:solidFill>
                <a:srgbClr val="FFFFFF"/>
              </a:solidFill>
              <a:latin typeface="Inter"/>
              <a:ea typeface="Inter"/>
              <a:cs typeface="Inter"/>
              <a:sym typeface="Inter"/>
            </a:endParaRPr>
          </a:p>
          <a:p>
            <a:pPr indent="0" lvl="1" marL="0" marR="0" rtl="0" algn="l">
              <a:lnSpc>
                <a:spcPct val="115000"/>
              </a:lnSpc>
              <a:spcBef>
                <a:spcPts val="0"/>
              </a:spcBef>
              <a:spcAft>
                <a:spcPts val="0"/>
              </a:spcAft>
              <a:buNone/>
            </a:pPr>
            <a:r>
              <a:t/>
            </a:r>
            <a:endParaRPr sz="2400">
              <a:solidFill>
                <a:srgbClr val="FFFFFF"/>
              </a:solidFill>
              <a:latin typeface="Inter"/>
              <a:ea typeface="Inter"/>
              <a:cs typeface="Inter"/>
              <a:sym typeface="Inter"/>
            </a:endParaRPr>
          </a:p>
        </p:txBody>
      </p:sp>
      <p:grpSp>
        <p:nvGrpSpPr>
          <p:cNvPr id="369" name="Google Shape;369;p18"/>
          <p:cNvGrpSpPr/>
          <p:nvPr/>
        </p:nvGrpSpPr>
        <p:grpSpPr>
          <a:xfrm>
            <a:off x="916524" y="363600"/>
            <a:ext cx="1626018" cy="326352"/>
            <a:chOff x="0" y="0"/>
            <a:chExt cx="398700" cy="85950"/>
          </a:xfrm>
        </p:grpSpPr>
        <p:sp>
          <p:nvSpPr>
            <p:cNvPr id="370" name="Google Shape;370;p18"/>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2" name="Google Shape;372;p18"/>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373" name="Google Shape;373;p18"/>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374" name="Google Shape;374;p18"/>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learnigns</a:t>
            </a:r>
            <a:endParaRPr/>
          </a:p>
        </p:txBody>
      </p:sp>
      <p:pic>
        <p:nvPicPr>
          <p:cNvPr id="375" name="Google Shape;375;p18"/>
          <p:cNvPicPr preferRelativeResize="0"/>
          <p:nvPr/>
        </p:nvPicPr>
        <p:blipFill>
          <a:blip r:embed="rId5">
            <a:alphaModFix/>
          </a:blip>
          <a:stretch>
            <a:fillRect/>
          </a:stretch>
        </p:blipFill>
        <p:spPr>
          <a:xfrm>
            <a:off x="10167653" y="1576000"/>
            <a:ext cx="6527700" cy="8161603"/>
          </a:xfrm>
          <a:prstGeom prst="rect">
            <a:avLst/>
          </a:prstGeom>
          <a:noFill/>
          <a:ln>
            <a:noFill/>
          </a:ln>
        </p:spPr>
      </p:pic>
      <p:sp>
        <p:nvSpPr>
          <p:cNvPr id="376" name="Google Shape;376;p18"/>
          <p:cNvSpPr/>
          <p:nvPr/>
        </p:nvSpPr>
        <p:spPr>
          <a:xfrm>
            <a:off x="10051400" y="1455600"/>
            <a:ext cx="6760200" cy="84024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Inter"/>
              <a:ea typeface="Inter"/>
              <a:cs typeface="Inter"/>
              <a:sym typeface="Inter"/>
            </a:endParaRPr>
          </a:p>
        </p:txBody>
      </p:sp>
      <p:pic>
        <p:nvPicPr>
          <p:cNvPr id="377" name="Google Shape;377;p18"/>
          <p:cNvPicPr preferRelativeResize="0"/>
          <p:nvPr/>
        </p:nvPicPr>
        <p:blipFill rotWithShape="1">
          <a:blip r:embed="rId6">
            <a:alphaModFix/>
          </a:blip>
          <a:srcRect b="0" l="10770" r="7134" t="20660"/>
          <a:stretch/>
        </p:blipFill>
        <p:spPr>
          <a:xfrm>
            <a:off x="10167650" y="1576000"/>
            <a:ext cx="6527698" cy="8161597"/>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1" name="Shape 381"/>
        <p:cNvGrpSpPr/>
        <p:nvPr/>
      </p:nvGrpSpPr>
      <p:grpSpPr>
        <a:xfrm>
          <a:off x="0" y="0"/>
          <a:ext cx="0" cy="0"/>
          <a:chOff x="0" y="0"/>
          <a:chExt cx="0" cy="0"/>
        </a:xfrm>
      </p:grpSpPr>
      <p:pic>
        <p:nvPicPr>
          <p:cNvPr id="382" name="Google Shape;382;p19"/>
          <p:cNvPicPr preferRelativeResize="0"/>
          <p:nvPr/>
        </p:nvPicPr>
        <p:blipFill>
          <a:blip r:embed="rId3">
            <a:alphaModFix/>
          </a:blip>
          <a:stretch>
            <a:fillRect/>
          </a:stretch>
        </p:blipFill>
        <p:spPr>
          <a:xfrm>
            <a:off x="4164875" y="-6197524"/>
            <a:ext cx="9958200" cy="9970874"/>
          </a:xfrm>
          <a:prstGeom prst="rect">
            <a:avLst/>
          </a:prstGeom>
          <a:noFill/>
          <a:ln>
            <a:noFill/>
          </a:ln>
        </p:spPr>
      </p:pic>
      <p:grpSp>
        <p:nvGrpSpPr>
          <p:cNvPr id="383" name="Google Shape;383;p19"/>
          <p:cNvGrpSpPr/>
          <p:nvPr/>
        </p:nvGrpSpPr>
        <p:grpSpPr>
          <a:xfrm>
            <a:off x="1028700" y="760099"/>
            <a:ext cx="7775506" cy="8498201"/>
            <a:chOff x="0" y="-47625"/>
            <a:chExt cx="1378656" cy="1506795"/>
          </a:xfrm>
        </p:grpSpPr>
        <p:sp>
          <p:nvSpPr>
            <p:cNvPr id="384" name="Google Shape;384;p19"/>
            <p:cNvSpPr/>
            <p:nvPr/>
          </p:nvSpPr>
          <p:spPr>
            <a:xfrm>
              <a:off x="0" y="0"/>
              <a:ext cx="1378656" cy="1459170"/>
            </a:xfrm>
            <a:custGeom>
              <a:rect b="b" l="l" r="r" t="t"/>
              <a:pathLst>
                <a:path extrusionOk="0" h="1459170" w="1378656">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txBox="1"/>
            <p:nvPr/>
          </p:nvSpPr>
          <p:spPr>
            <a:xfrm>
              <a:off x="0" y="-47625"/>
              <a:ext cx="1378656" cy="1506795"/>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6" name="Google Shape;386;p19"/>
          <p:cNvGrpSpPr/>
          <p:nvPr/>
        </p:nvGrpSpPr>
        <p:grpSpPr>
          <a:xfrm>
            <a:off x="9483794" y="760099"/>
            <a:ext cx="7775506" cy="8498201"/>
            <a:chOff x="0" y="-47625"/>
            <a:chExt cx="1378656" cy="1506795"/>
          </a:xfrm>
        </p:grpSpPr>
        <p:sp>
          <p:nvSpPr>
            <p:cNvPr id="387" name="Google Shape;387;p19"/>
            <p:cNvSpPr/>
            <p:nvPr/>
          </p:nvSpPr>
          <p:spPr>
            <a:xfrm>
              <a:off x="0" y="0"/>
              <a:ext cx="1378656" cy="1459170"/>
            </a:xfrm>
            <a:custGeom>
              <a:rect b="b" l="l" r="r" t="t"/>
              <a:pathLst>
                <a:path extrusionOk="0" h="1459170" w="1378656">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txBox="1"/>
            <p:nvPr/>
          </p:nvSpPr>
          <p:spPr>
            <a:xfrm>
              <a:off x="0" y="-47625"/>
              <a:ext cx="1378656" cy="1506795"/>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9" name="Google Shape;389;p19"/>
          <p:cNvSpPr txBox="1"/>
          <p:nvPr/>
        </p:nvSpPr>
        <p:spPr>
          <a:xfrm>
            <a:off x="1506567" y="1609148"/>
            <a:ext cx="6819900" cy="26598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Embrace </a:t>
            </a:r>
            <a:r>
              <a:rPr b="1" lang="en-US" sz="7200">
                <a:solidFill>
                  <a:srgbClr val="FFFFFF"/>
                </a:solidFill>
                <a:latin typeface="Inter"/>
                <a:ea typeface="Inter"/>
                <a:cs typeface="Inter"/>
                <a:sym typeface="Inter"/>
              </a:rPr>
              <a:t>what's</a:t>
            </a:r>
            <a:r>
              <a:rPr b="1" lang="en-US" sz="7200">
                <a:solidFill>
                  <a:srgbClr val="FFFFFF"/>
                </a:solidFill>
                <a:latin typeface="Inter"/>
                <a:ea typeface="Inter"/>
                <a:cs typeface="Inter"/>
                <a:sym typeface="Inter"/>
              </a:rPr>
              <a:t> working (FF)</a:t>
            </a:r>
            <a:endParaRPr/>
          </a:p>
        </p:txBody>
      </p:sp>
      <p:sp>
        <p:nvSpPr>
          <p:cNvPr id="390" name="Google Shape;390;p19"/>
          <p:cNvSpPr txBox="1"/>
          <p:nvPr/>
        </p:nvSpPr>
        <p:spPr>
          <a:xfrm>
            <a:off x="1506479" y="4450345"/>
            <a:ext cx="6819900" cy="29253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Our channel thrives on </a:t>
            </a:r>
            <a:r>
              <a:rPr b="1" lang="en-US" sz="2100">
                <a:solidFill>
                  <a:srgbClr val="FFFFFF"/>
                </a:solidFill>
                <a:latin typeface="Inter"/>
                <a:ea typeface="Inter"/>
                <a:cs typeface="Inter"/>
                <a:sym typeface="Inter"/>
              </a:rPr>
              <a:t>bold</a:t>
            </a:r>
            <a:r>
              <a:rPr lang="en-US" sz="2100">
                <a:solidFill>
                  <a:srgbClr val="FFFFFF"/>
                </a:solidFill>
                <a:latin typeface="Inter"/>
                <a:ea typeface="Inter"/>
                <a:cs typeface="Inter"/>
                <a:sym typeface="Inter"/>
              </a:rPr>
              <a:t>, </a:t>
            </a:r>
            <a:r>
              <a:rPr b="1" lang="en-US" sz="2100">
                <a:solidFill>
                  <a:srgbClr val="FFFFFF"/>
                </a:solidFill>
                <a:latin typeface="Inter"/>
                <a:ea typeface="Inter"/>
                <a:cs typeface="Inter"/>
                <a:sym typeface="Inter"/>
              </a:rPr>
              <a:t>controversial discussions</a:t>
            </a:r>
            <a:r>
              <a:rPr lang="en-US" sz="2100">
                <a:solidFill>
                  <a:srgbClr val="FFFFFF"/>
                </a:solidFill>
                <a:latin typeface="Inter"/>
                <a:ea typeface="Inter"/>
                <a:cs typeface="Inter"/>
                <a:sym typeface="Inter"/>
              </a:rPr>
              <a:t> featuring high-profile guests like Charleston White and Shannon Sharpe. Viewers love </a:t>
            </a:r>
            <a:r>
              <a:rPr b="1" lang="en-US" sz="2100">
                <a:solidFill>
                  <a:srgbClr val="FFFFFF"/>
                </a:solidFill>
                <a:latin typeface="Inter"/>
                <a:ea typeface="Inter"/>
                <a:cs typeface="Inter"/>
                <a:sym typeface="Inter"/>
              </a:rPr>
              <a:t>authentic</a:t>
            </a:r>
            <a:r>
              <a:rPr lang="en-US" sz="2100">
                <a:solidFill>
                  <a:srgbClr val="FFFFFF"/>
                </a:solidFill>
                <a:latin typeface="Inter"/>
                <a:ea typeface="Inter"/>
                <a:cs typeface="Inter"/>
                <a:sym typeface="Inter"/>
              </a:rPr>
              <a:t>, </a:t>
            </a:r>
            <a:r>
              <a:rPr b="1" lang="en-US" sz="2100">
                <a:solidFill>
                  <a:srgbClr val="FFFFFF"/>
                </a:solidFill>
                <a:latin typeface="Inter"/>
                <a:ea typeface="Inter"/>
                <a:cs typeface="Inter"/>
                <a:sym typeface="Inter"/>
              </a:rPr>
              <a:t>unfiltered conversations</a:t>
            </a:r>
            <a:r>
              <a:rPr lang="en-US" sz="2100">
                <a:solidFill>
                  <a:srgbClr val="FFFFFF"/>
                </a:solidFill>
                <a:latin typeface="Inter"/>
                <a:ea typeface="Inter"/>
                <a:cs typeface="Inter"/>
                <a:sym typeface="Inter"/>
              </a:rPr>
              <a:t>, especially around </a:t>
            </a:r>
            <a:r>
              <a:rPr b="1" lang="en-US" sz="2100">
                <a:solidFill>
                  <a:srgbClr val="FFFFFF"/>
                </a:solidFill>
                <a:latin typeface="Inter"/>
                <a:ea typeface="Inter"/>
                <a:cs typeface="Inter"/>
                <a:sym typeface="Inter"/>
              </a:rPr>
              <a:t>sports</a:t>
            </a:r>
            <a:r>
              <a:rPr lang="en-US" sz="2100">
                <a:solidFill>
                  <a:srgbClr val="FFFFFF"/>
                </a:solidFill>
                <a:latin typeface="Inter"/>
                <a:ea typeface="Inter"/>
                <a:cs typeface="Inter"/>
                <a:sym typeface="Inter"/>
              </a:rPr>
              <a:t> and </a:t>
            </a:r>
            <a:r>
              <a:rPr b="1" lang="en-US" sz="2100">
                <a:solidFill>
                  <a:srgbClr val="FFFFFF"/>
                </a:solidFill>
                <a:latin typeface="Inter"/>
                <a:ea typeface="Inter"/>
                <a:cs typeface="Inter"/>
                <a:sym typeface="Inter"/>
              </a:rPr>
              <a:t>p</a:t>
            </a:r>
            <a:r>
              <a:rPr b="1" lang="en-US" sz="2100">
                <a:solidFill>
                  <a:srgbClr val="FFFFFF"/>
                </a:solidFill>
                <a:latin typeface="Inter"/>
                <a:ea typeface="Inter"/>
                <a:cs typeface="Inter"/>
                <a:sym typeface="Inter"/>
              </a:rPr>
              <a:t>op culture</a:t>
            </a:r>
            <a:r>
              <a:rPr lang="en-US" sz="2100">
                <a:solidFill>
                  <a:srgbClr val="FFFFFF"/>
                </a:solidFill>
                <a:latin typeface="Inter"/>
                <a:ea typeface="Inter"/>
                <a:cs typeface="Inter"/>
                <a:sym typeface="Inter"/>
              </a:rPr>
              <a:t>. Long-form interviews have performed well, keep the videos 2+ hours. To build on this, we should continue focusing on candid debates and personal stories. </a:t>
            </a:r>
            <a:endParaRPr/>
          </a:p>
        </p:txBody>
      </p:sp>
      <p:sp>
        <p:nvSpPr>
          <p:cNvPr id="391" name="Google Shape;391;p19"/>
          <p:cNvSpPr txBox="1"/>
          <p:nvPr/>
        </p:nvSpPr>
        <p:spPr>
          <a:xfrm>
            <a:off x="9961662" y="1609148"/>
            <a:ext cx="6819900" cy="26598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Ask our avatar </a:t>
            </a:r>
            <a:r>
              <a:rPr b="1" lang="en-US" sz="7200">
                <a:solidFill>
                  <a:srgbClr val="FFFFFF"/>
                </a:solidFill>
                <a:latin typeface="Inter"/>
                <a:ea typeface="Inter"/>
                <a:cs typeface="Inter"/>
                <a:sym typeface="Inter"/>
              </a:rPr>
              <a:t>what</a:t>
            </a:r>
            <a:r>
              <a:rPr b="1" lang="en-US" sz="7200">
                <a:solidFill>
                  <a:srgbClr val="FFFFFF"/>
                </a:solidFill>
                <a:latin typeface="Inter"/>
                <a:ea typeface="Inter"/>
                <a:cs typeface="Inter"/>
                <a:sym typeface="Inter"/>
              </a:rPr>
              <a:t> they think</a:t>
            </a:r>
            <a:endParaRPr/>
          </a:p>
        </p:txBody>
      </p:sp>
      <p:sp>
        <p:nvSpPr>
          <p:cNvPr id="392" name="Google Shape;392;p19"/>
          <p:cNvSpPr txBox="1"/>
          <p:nvPr/>
        </p:nvSpPr>
        <p:spPr>
          <a:xfrm>
            <a:off x="9961600" y="4387678"/>
            <a:ext cx="6819900" cy="29253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Before launching new content, we should think about what Mike Johnson and Maya Turner would want. Would Maya connect with a discussion on self-growth, or would Mike enjoy a heated debate on the latest sports drama? By tailoring our topics and guests to match their interests, we can better ensure the content will perform and resonate with our audience.</a:t>
            </a:r>
            <a:endParaRPr/>
          </a:p>
        </p:txBody>
      </p:sp>
      <p:grpSp>
        <p:nvGrpSpPr>
          <p:cNvPr id="393" name="Google Shape;393;p19"/>
          <p:cNvGrpSpPr/>
          <p:nvPr/>
        </p:nvGrpSpPr>
        <p:grpSpPr>
          <a:xfrm rot="5400000">
            <a:off x="7106205" y="7557040"/>
            <a:ext cx="1225010" cy="1225010"/>
            <a:chOff x="0" y="0"/>
            <a:chExt cx="1633347" cy="1633347"/>
          </a:xfrm>
        </p:grpSpPr>
        <p:grpSp>
          <p:nvGrpSpPr>
            <p:cNvPr id="394" name="Google Shape;394;p19"/>
            <p:cNvGrpSpPr/>
            <p:nvPr/>
          </p:nvGrpSpPr>
          <p:grpSpPr>
            <a:xfrm rot="-5400000">
              <a:off x="0" y="0"/>
              <a:ext cx="1633347" cy="1633347"/>
              <a:chOff x="0" y="0"/>
              <a:chExt cx="812800" cy="812800"/>
            </a:xfrm>
          </p:grpSpPr>
          <p:sp>
            <p:nvSpPr>
              <p:cNvPr id="395" name="Google Shape;395;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txBox="1"/>
              <p:nvPr/>
            </p:nvSpPr>
            <p:spPr>
              <a:xfrm>
                <a:off x="76200" y="28575"/>
                <a:ext cx="660400" cy="708025"/>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97" name="Google Shape;397;p19"/>
            <p:cNvCxnSpPr/>
            <p:nvPr/>
          </p:nvCxnSpPr>
          <p:spPr>
            <a:xfrm flipH="1" rot="10800000">
              <a:off x="383129" y="443007"/>
              <a:ext cx="814384" cy="814384"/>
            </a:xfrm>
            <a:prstGeom prst="straightConnector1">
              <a:avLst/>
            </a:prstGeom>
            <a:noFill/>
            <a:ln cap="flat" cmpd="sng" w="99925">
              <a:solidFill>
                <a:srgbClr val="000000"/>
              </a:solidFill>
              <a:prstDash val="solid"/>
              <a:round/>
              <a:headEnd len="sm" w="sm" type="none"/>
              <a:tailEnd len="sm" w="sm" type="none"/>
            </a:ln>
          </p:spPr>
        </p:cxnSp>
        <p:cxnSp>
          <p:nvCxnSpPr>
            <p:cNvPr id="398" name="Google Shape;398;p19"/>
            <p:cNvCxnSpPr/>
            <p:nvPr/>
          </p:nvCxnSpPr>
          <p:spPr>
            <a:xfrm rot="10800000">
              <a:off x="1207932" y="380458"/>
              <a:ext cx="0" cy="628427"/>
            </a:xfrm>
            <a:prstGeom prst="straightConnector1">
              <a:avLst/>
            </a:prstGeom>
            <a:noFill/>
            <a:ln cap="flat" cmpd="sng" w="99925">
              <a:solidFill>
                <a:srgbClr val="000000"/>
              </a:solidFill>
              <a:prstDash val="solid"/>
              <a:round/>
              <a:headEnd len="sm" w="sm" type="none"/>
              <a:tailEnd len="sm" w="sm" type="none"/>
            </a:ln>
          </p:spPr>
        </p:cxnSp>
        <p:cxnSp>
          <p:nvCxnSpPr>
            <p:cNvPr id="399" name="Google Shape;399;p19"/>
            <p:cNvCxnSpPr/>
            <p:nvPr/>
          </p:nvCxnSpPr>
          <p:spPr>
            <a:xfrm rot="10800000">
              <a:off x="624462" y="425415"/>
              <a:ext cx="628427" cy="0"/>
            </a:xfrm>
            <a:prstGeom prst="straightConnector1">
              <a:avLst/>
            </a:prstGeom>
            <a:noFill/>
            <a:ln cap="flat" cmpd="sng" w="99925">
              <a:solidFill>
                <a:srgbClr val="000000"/>
              </a:solidFill>
              <a:prstDash val="solid"/>
              <a:round/>
              <a:headEnd len="sm" w="sm" type="none"/>
              <a:tailEnd len="sm" w="sm" type="none"/>
            </a:ln>
          </p:spPr>
        </p:cxnSp>
      </p:grpSp>
      <p:grpSp>
        <p:nvGrpSpPr>
          <p:cNvPr id="400" name="Google Shape;400;p19"/>
          <p:cNvGrpSpPr/>
          <p:nvPr/>
        </p:nvGrpSpPr>
        <p:grpSpPr>
          <a:xfrm rot="5400000">
            <a:off x="15556422" y="7557040"/>
            <a:ext cx="1225010" cy="1225010"/>
            <a:chOff x="0" y="0"/>
            <a:chExt cx="1633347" cy="1633347"/>
          </a:xfrm>
        </p:grpSpPr>
        <p:grpSp>
          <p:nvGrpSpPr>
            <p:cNvPr id="401" name="Google Shape;401;p19"/>
            <p:cNvGrpSpPr/>
            <p:nvPr/>
          </p:nvGrpSpPr>
          <p:grpSpPr>
            <a:xfrm rot="-5400000">
              <a:off x="0" y="0"/>
              <a:ext cx="1633347" cy="1633347"/>
              <a:chOff x="0" y="0"/>
              <a:chExt cx="812800" cy="812800"/>
            </a:xfrm>
          </p:grpSpPr>
          <p:sp>
            <p:nvSpPr>
              <p:cNvPr id="402" name="Google Shape;402;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txBox="1"/>
              <p:nvPr/>
            </p:nvSpPr>
            <p:spPr>
              <a:xfrm>
                <a:off x="76200" y="28575"/>
                <a:ext cx="660400" cy="708025"/>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04" name="Google Shape;404;p19"/>
            <p:cNvCxnSpPr/>
            <p:nvPr/>
          </p:nvCxnSpPr>
          <p:spPr>
            <a:xfrm flipH="1" rot="10800000">
              <a:off x="383129" y="443007"/>
              <a:ext cx="814384" cy="814384"/>
            </a:xfrm>
            <a:prstGeom prst="straightConnector1">
              <a:avLst/>
            </a:prstGeom>
            <a:noFill/>
            <a:ln cap="flat" cmpd="sng" w="99925">
              <a:solidFill>
                <a:srgbClr val="000000"/>
              </a:solidFill>
              <a:prstDash val="solid"/>
              <a:round/>
              <a:headEnd len="sm" w="sm" type="none"/>
              <a:tailEnd len="sm" w="sm" type="none"/>
            </a:ln>
          </p:spPr>
        </p:cxnSp>
        <p:cxnSp>
          <p:nvCxnSpPr>
            <p:cNvPr id="405" name="Google Shape;405;p19"/>
            <p:cNvCxnSpPr/>
            <p:nvPr/>
          </p:nvCxnSpPr>
          <p:spPr>
            <a:xfrm rot="10800000">
              <a:off x="1207932" y="380458"/>
              <a:ext cx="0" cy="628427"/>
            </a:xfrm>
            <a:prstGeom prst="straightConnector1">
              <a:avLst/>
            </a:prstGeom>
            <a:noFill/>
            <a:ln cap="flat" cmpd="sng" w="99925">
              <a:solidFill>
                <a:srgbClr val="000000"/>
              </a:solidFill>
              <a:prstDash val="solid"/>
              <a:round/>
              <a:headEnd len="sm" w="sm" type="none"/>
              <a:tailEnd len="sm" w="sm" type="none"/>
            </a:ln>
          </p:spPr>
        </p:cxnSp>
        <p:cxnSp>
          <p:nvCxnSpPr>
            <p:cNvPr id="406" name="Google Shape;406;p19"/>
            <p:cNvCxnSpPr/>
            <p:nvPr/>
          </p:nvCxnSpPr>
          <p:spPr>
            <a:xfrm rot="10800000">
              <a:off x="624462" y="425415"/>
              <a:ext cx="628427" cy="0"/>
            </a:xfrm>
            <a:prstGeom prst="straightConnector1">
              <a:avLst/>
            </a:prstGeom>
            <a:noFill/>
            <a:ln cap="flat" cmpd="sng" w="99925">
              <a:solidFill>
                <a:srgbClr val="000000"/>
              </a:solidFill>
              <a:prstDash val="solid"/>
              <a:round/>
              <a:headEnd len="sm" w="sm" type="none"/>
              <a:tailEnd len="sm" w="sm" type="none"/>
            </a:ln>
          </p:spPr>
        </p:cxnSp>
      </p:grpSp>
      <p:grpSp>
        <p:nvGrpSpPr>
          <p:cNvPr id="407" name="Google Shape;407;p19"/>
          <p:cNvGrpSpPr/>
          <p:nvPr/>
        </p:nvGrpSpPr>
        <p:grpSpPr>
          <a:xfrm>
            <a:off x="916524" y="363600"/>
            <a:ext cx="1626018" cy="326352"/>
            <a:chOff x="0" y="0"/>
            <a:chExt cx="398700" cy="85950"/>
          </a:xfrm>
        </p:grpSpPr>
        <p:sp>
          <p:nvSpPr>
            <p:cNvPr id="408" name="Google Shape;408;p19"/>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0" name="Google Shape;410;p19"/>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411" name="Google Shape;411;p19"/>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412" name="Google Shape;412;p19"/>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visumbit lsagaseg</a:t>
            </a:r>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6" name="Shape 416"/>
        <p:cNvGrpSpPr/>
        <p:nvPr/>
      </p:nvGrpSpPr>
      <p:grpSpPr>
        <a:xfrm>
          <a:off x="0" y="0"/>
          <a:ext cx="0" cy="0"/>
          <a:chOff x="0" y="0"/>
          <a:chExt cx="0" cy="0"/>
        </a:xfrm>
      </p:grpSpPr>
      <p:pic>
        <p:nvPicPr>
          <p:cNvPr id="417" name="Google Shape;417;p20"/>
          <p:cNvPicPr preferRelativeResize="0"/>
          <p:nvPr/>
        </p:nvPicPr>
        <p:blipFill>
          <a:blip r:embed="rId3">
            <a:alphaModFix/>
          </a:blip>
          <a:stretch>
            <a:fillRect/>
          </a:stretch>
        </p:blipFill>
        <p:spPr>
          <a:xfrm>
            <a:off x="-6873367" y="-472353"/>
            <a:ext cx="20577126" cy="14408004"/>
          </a:xfrm>
          <a:prstGeom prst="rect">
            <a:avLst/>
          </a:prstGeom>
          <a:noFill/>
          <a:ln>
            <a:noFill/>
          </a:ln>
        </p:spPr>
      </p:pic>
      <p:sp>
        <p:nvSpPr>
          <p:cNvPr id="418" name="Google Shape;418;p20"/>
          <p:cNvSpPr txBox="1"/>
          <p:nvPr/>
        </p:nvSpPr>
        <p:spPr>
          <a:xfrm>
            <a:off x="1028700" y="1787643"/>
            <a:ext cx="16230600" cy="1723800"/>
          </a:xfrm>
          <a:prstGeom prst="rect">
            <a:avLst/>
          </a:prstGeom>
          <a:noFill/>
          <a:ln>
            <a:noFill/>
          </a:ln>
        </p:spPr>
        <p:txBody>
          <a:bodyPr anchorCtr="0" anchor="t" bIns="0" lIns="0" spcFirstLastPara="1" rIns="0" wrap="square" tIns="0">
            <a:spAutoFit/>
          </a:bodyPr>
          <a:lstStyle/>
          <a:p>
            <a:pPr indent="0" lvl="0" marL="0" marR="0" rtl="0" algn="r">
              <a:lnSpc>
                <a:spcPct val="80000"/>
              </a:lnSpc>
              <a:spcBef>
                <a:spcPts val="0"/>
              </a:spcBef>
              <a:spcAft>
                <a:spcPts val="0"/>
              </a:spcAft>
              <a:buNone/>
            </a:pPr>
            <a:r>
              <a:rPr b="1" lang="en-US" sz="14000">
                <a:solidFill>
                  <a:srgbClr val="FFFFFF"/>
                </a:solidFill>
                <a:latin typeface="Inter"/>
                <a:ea typeface="Inter"/>
                <a:cs typeface="Inter"/>
                <a:sym typeface="Inter"/>
              </a:rPr>
              <a:t>Thumbnails</a:t>
            </a:r>
            <a:endParaRPr sz="14000"/>
          </a:p>
        </p:txBody>
      </p:sp>
      <p:grpSp>
        <p:nvGrpSpPr>
          <p:cNvPr id="419" name="Google Shape;419;p20"/>
          <p:cNvGrpSpPr/>
          <p:nvPr/>
        </p:nvGrpSpPr>
        <p:grpSpPr>
          <a:xfrm>
            <a:off x="4072729" y="1781510"/>
            <a:ext cx="1736080" cy="1736080"/>
            <a:chOff x="0" y="0"/>
            <a:chExt cx="2314773" cy="2314773"/>
          </a:xfrm>
        </p:grpSpPr>
        <p:grpSp>
          <p:nvGrpSpPr>
            <p:cNvPr id="420" name="Google Shape;420;p20"/>
            <p:cNvGrpSpPr/>
            <p:nvPr/>
          </p:nvGrpSpPr>
          <p:grpSpPr>
            <a:xfrm rot="-5400000">
              <a:off x="0" y="0"/>
              <a:ext cx="2314773" cy="2314773"/>
              <a:chOff x="0" y="0"/>
              <a:chExt cx="812800" cy="812800"/>
            </a:xfrm>
          </p:grpSpPr>
          <p:sp>
            <p:nvSpPr>
              <p:cNvPr id="421" name="Google Shape;421;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txBox="1"/>
              <p:nvPr/>
            </p:nvSpPr>
            <p:spPr>
              <a:xfrm>
                <a:off x="76200" y="28575"/>
                <a:ext cx="660400" cy="708025"/>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23" name="Google Shape;423;p20"/>
            <p:cNvCxnSpPr/>
            <p:nvPr/>
          </p:nvCxnSpPr>
          <p:spPr>
            <a:xfrm flipH="1" rot="10800000">
              <a:off x="542969" y="627828"/>
              <a:ext cx="1154142" cy="1154142"/>
            </a:xfrm>
            <a:prstGeom prst="straightConnector1">
              <a:avLst/>
            </a:prstGeom>
            <a:noFill/>
            <a:ln cap="flat" cmpd="sng" w="141625">
              <a:solidFill>
                <a:srgbClr val="6190C1"/>
              </a:solidFill>
              <a:prstDash val="solid"/>
              <a:round/>
              <a:headEnd len="sm" w="sm" type="none"/>
              <a:tailEnd len="sm" w="sm" type="none"/>
            </a:ln>
          </p:spPr>
        </p:cxnSp>
        <p:cxnSp>
          <p:nvCxnSpPr>
            <p:cNvPr id="424" name="Google Shape;424;p20"/>
            <p:cNvCxnSpPr/>
            <p:nvPr/>
          </p:nvCxnSpPr>
          <p:spPr>
            <a:xfrm rot="10800000">
              <a:off x="1711877" y="539184"/>
              <a:ext cx="0" cy="890604"/>
            </a:xfrm>
            <a:prstGeom prst="straightConnector1">
              <a:avLst/>
            </a:prstGeom>
            <a:noFill/>
            <a:ln cap="flat" cmpd="sng" w="141625">
              <a:solidFill>
                <a:srgbClr val="6190C1"/>
              </a:solidFill>
              <a:prstDash val="solid"/>
              <a:round/>
              <a:headEnd len="sm" w="sm" type="none"/>
              <a:tailEnd len="sm" w="sm" type="none"/>
            </a:ln>
          </p:spPr>
        </p:cxnSp>
        <p:cxnSp>
          <p:nvCxnSpPr>
            <p:cNvPr id="425" name="Google Shape;425;p20"/>
            <p:cNvCxnSpPr/>
            <p:nvPr/>
          </p:nvCxnSpPr>
          <p:spPr>
            <a:xfrm rot="10800000">
              <a:off x="884985" y="602896"/>
              <a:ext cx="890604" cy="0"/>
            </a:xfrm>
            <a:prstGeom prst="straightConnector1">
              <a:avLst/>
            </a:prstGeom>
            <a:noFill/>
            <a:ln cap="flat" cmpd="sng" w="141625">
              <a:solidFill>
                <a:srgbClr val="6190C1"/>
              </a:solidFill>
              <a:prstDash val="solid"/>
              <a:round/>
              <a:headEnd len="sm" w="sm" type="none"/>
              <a:tailEnd len="sm" w="sm" type="none"/>
            </a:ln>
          </p:spPr>
        </p:cxnSp>
      </p:grpSp>
      <p:pic>
        <p:nvPicPr>
          <p:cNvPr id="426" name="Google Shape;426;p20"/>
          <p:cNvPicPr preferRelativeResize="0"/>
          <p:nvPr/>
        </p:nvPicPr>
        <p:blipFill>
          <a:blip r:embed="rId4">
            <a:alphaModFix/>
          </a:blip>
          <a:stretch>
            <a:fillRect/>
          </a:stretch>
        </p:blipFill>
        <p:spPr>
          <a:xfrm>
            <a:off x="4164875" y="-6197524"/>
            <a:ext cx="9958200" cy="9970874"/>
          </a:xfrm>
          <a:prstGeom prst="rect">
            <a:avLst/>
          </a:prstGeom>
          <a:noFill/>
          <a:ln>
            <a:noFill/>
          </a:ln>
        </p:spPr>
      </p:pic>
      <p:grpSp>
        <p:nvGrpSpPr>
          <p:cNvPr id="427" name="Google Shape;427;p20"/>
          <p:cNvGrpSpPr/>
          <p:nvPr/>
        </p:nvGrpSpPr>
        <p:grpSpPr>
          <a:xfrm>
            <a:off x="916524" y="363600"/>
            <a:ext cx="1626018" cy="326352"/>
            <a:chOff x="0" y="0"/>
            <a:chExt cx="398700" cy="85950"/>
          </a:xfrm>
        </p:grpSpPr>
        <p:sp>
          <p:nvSpPr>
            <p:cNvPr id="428" name="Google Shape;428;p20"/>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0" name="Google Shape;430;p20"/>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431" name="Google Shape;431;p20"/>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432" name="Google Shape;432;p20"/>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is anyone reading this?</a:t>
            </a:r>
            <a:endParaRPr/>
          </a:p>
        </p:txBody>
      </p:sp>
      <p:pic>
        <p:nvPicPr>
          <p:cNvPr id="433" name="Google Shape;433;p20"/>
          <p:cNvPicPr preferRelativeResize="0"/>
          <p:nvPr/>
        </p:nvPicPr>
        <p:blipFill>
          <a:blip r:embed="rId5">
            <a:alphaModFix/>
          </a:blip>
          <a:stretch>
            <a:fillRect/>
          </a:stretch>
        </p:blipFill>
        <p:spPr>
          <a:xfrm>
            <a:off x="1849584" y="4609150"/>
            <a:ext cx="4279441" cy="4279441"/>
          </a:xfrm>
          <a:prstGeom prst="rect">
            <a:avLst/>
          </a:prstGeom>
          <a:noFill/>
          <a:ln>
            <a:noFill/>
          </a:ln>
        </p:spPr>
      </p:pic>
      <p:pic>
        <p:nvPicPr>
          <p:cNvPr id="434" name="Google Shape;434;p20"/>
          <p:cNvPicPr preferRelativeResize="0"/>
          <p:nvPr/>
        </p:nvPicPr>
        <p:blipFill>
          <a:blip r:embed="rId6">
            <a:alphaModFix/>
          </a:blip>
          <a:stretch>
            <a:fillRect/>
          </a:stretch>
        </p:blipFill>
        <p:spPr>
          <a:xfrm>
            <a:off x="6923074" y="4664800"/>
            <a:ext cx="4279450" cy="4279450"/>
          </a:xfrm>
          <a:prstGeom prst="rect">
            <a:avLst/>
          </a:prstGeom>
          <a:noFill/>
          <a:ln>
            <a:noFill/>
          </a:ln>
        </p:spPr>
      </p:pic>
      <p:pic>
        <p:nvPicPr>
          <p:cNvPr id="435" name="Google Shape;435;p20"/>
          <p:cNvPicPr preferRelativeResize="0"/>
          <p:nvPr/>
        </p:nvPicPr>
        <p:blipFill>
          <a:blip r:embed="rId7">
            <a:alphaModFix/>
          </a:blip>
          <a:stretch>
            <a:fillRect/>
          </a:stretch>
        </p:blipFill>
        <p:spPr>
          <a:xfrm>
            <a:off x="11936875" y="4664800"/>
            <a:ext cx="4223799" cy="4223799"/>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9" name="Shape 439"/>
        <p:cNvGrpSpPr/>
        <p:nvPr/>
      </p:nvGrpSpPr>
      <p:grpSpPr>
        <a:xfrm>
          <a:off x="0" y="0"/>
          <a:ext cx="0" cy="0"/>
          <a:chOff x="0" y="0"/>
          <a:chExt cx="0" cy="0"/>
        </a:xfrm>
      </p:grpSpPr>
      <p:pic>
        <p:nvPicPr>
          <p:cNvPr id="440" name="Google Shape;440;p21"/>
          <p:cNvPicPr preferRelativeResize="0"/>
          <p:nvPr/>
        </p:nvPicPr>
        <p:blipFill>
          <a:blip r:embed="rId3">
            <a:alphaModFix/>
          </a:blip>
          <a:stretch>
            <a:fillRect/>
          </a:stretch>
        </p:blipFill>
        <p:spPr>
          <a:xfrm>
            <a:off x="8900925" y="-909075"/>
            <a:ext cx="11694102" cy="13144648"/>
          </a:xfrm>
          <a:prstGeom prst="rect">
            <a:avLst/>
          </a:prstGeom>
          <a:noFill/>
          <a:ln>
            <a:noFill/>
          </a:ln>
        </p:spPr>
      </p:pic>
      <p:grpSp>
        <p:nvGrpSpPr>
          <p:cNvPr id="441" name="Google Shape;441;p21"/>
          <p:cNvGrpSpPr/>
          <p:nvPr/>
        </p:nvGrpSpPr>
        <p:grpSpPr>
          <a:xfrm>
            <a:off x="5880367" y="5151019"/>
            <a:ext cx="4552015" cy="3944763"/>
            <a:chOff x="0" y="-47625"/>
            <a:chExt cx="807107" cy="699436"/>
          </a:xfrm>
        </p:grpSpPr>
        <p:sp>
          <p:nvSpPr>
            <p:cNvPr id="442" name="Google Shape;442;p21"/>
            <p:cNvSpPr/>
            <p:nvPr/>
          </p:nvSpPr>
          <p:spPr>
            <a:xfrm>
              <a:off x="0" y="0"/>
              <a:ext cx="807107" cy="651811"/>
            </a:xfrm>
            <a:custGeom>
              <a:rect b="b" l="l" r="r" t="t"/>
              <a:pathLst>
                <a:path extrusionOk="0" h="651811" w="807107">
                  <a:moveTo>
                    <a:pt x="86739" y="0"/>
                  </a:moveTo>
                  <a:lnTo>
                    <a:pt x="720367" y="0"/>
                  </a:lnTo>
                  <a:cubicBezTo>
                    <a:pt x="768272" y="0"/>
                    <a:pt x="807107" y="38834"/>
                    <a:pt x="807107" y="86739"/>
                  </a:cubicBezTo>
                  <a:lnTo>
                    <a:pt x="807107" y="565072"/>
                  </a:lnTo>
                  <a:cubicBezTo>
                    <a:pt x="807107" y="612977"/>
                    <a:pt x="768272" y="651811"/>
                    <a:pt x="720367" y="651811"/>
                  </a:cubicBezTo>
                  <a:lnTo>
                    <a:pt x="86739" y="651811"/>
                  </a:lnTo>
                  <a:cubicBezTo>
                    <a:pt x="38834" y="651811"/>
                    <a:pt x="0" y="612977"/>
                    <a:pt x="0" y="565072"/>
                  </a:cubicBezTo>
                  <a:lnTo>
                    <a:pt x="0" y="86739"/>
                  </a:lnTo>
                  <a:cubicBezTo>
                    <a:pt x="0" y="38834"/>
                    <a:pt x="38834" y="0"/>
                    <a:pt x="86739"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txBox="1"/>
            <p:nvPr/>
          </p:nvSpPr>
          <p:spPr>
            <a:xfrm>
              <a:off x="0" y="-47625"/>
              <a:ext cx="807107" cy="699436"/>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4" name="Google Shape;444;p21"/>
          <p:cNvGrpSpPr/>
          <p:nvPr/>
        </p:nvGrpSpPr>
        <p:grpSpPr>
          <a:xfrm>
            <a:off x="1028700" y="5151019"/>
            <a:ext cx="4552015" cy="3944763"/>
            <a:chOff x="0" y="-47625"/>
            <a:chExt cx="807107" cy="699436"/>
          </a:xfrm>
        </p:grpSpPr>
        <p:sp>
          <p:nvSpPr>
            <p:cNvPr id="445" name="Google Shape;445;p21"/>
            <p:cNvSpPr/>
            <p:nvPr/>
          </p:nvSpPr>
          <p:spPr>
            <a:xfrm>
              <a:off x="0" y="0"/>
              <a:ext cx="807107" cy="651811"/>
            </a:xfrm>
            <a:custGeom>
              <a:rect b="b" l="l" r="r" t="t"/>
              <a:pathLst>
                <a:path extrusionOk="0" h="651811" w="807107">
                  <a:moveTo>
                    <a:pt x="86739" y="0"/>
                  </a:moveTo>
                  <a:lnTo>
                    <a:pt x="720367" y="0"/>
                  </a:lnTo>
                  <a:cubicBezTo>
                    <a:pt x="768272" y="0"/>
                    <a:pt x="807107" y="38834"/>
                    <a:pt x="807107" y="86739"/>
                  </a:cubicBezTo>
                  <a:lnTo>
                    <a:pt x="807107" y="565072"/>
                  </a:lnTo>
                  <a:cubicBezTo>
                    <a:pt x="807107" y="612977"/>
                    <a:pt x="768272" y="651811"/>
                    <a:pt x="720367" y="651811"/>
                  </a:cubicBezTo>
                  <a:lnTo>
                    <a:pt x="86739" y="651811"/>
                  </a:lnTo>
                  <a:cubicBezTo>
                    <a:pt x="38834" y="651811"/>
                    <a:pt x="0" y="612977"/>
                    <a:pt x="0" y="565072"/>
                  </a:cubicBezTo>
                  <a:lnTo>
                    <a:pt x="0" y="86739"/>
                  </a:lnTo>
                  <a:cubicBezTo>
                    <a:pt x="0" y="38834"/>
                    <a:pt x="38834" y="0"/>
                    <a:pt x="86739"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txBox="1"/>
            <p:nvPr/>
          </p:nvSpPr>
          <p:spPr>
            <a:xfrm>
              <a:off x="0" y="-47625"/>
              <a:ext cx="807107" cy="699436"/>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7" name="Google Shape;447;p21"/>
          <p:cNvSpPr txBox="1"/>
          <p:nvPr/>
        </p:nvSpPr>
        <p:spPr>
          <a:xfrm>
            <a:off x="1028700" y="2485494"/>
            <a:ext cx="9403800" cy="25536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The "information gap" technique in YouTube thumbnails is about sparking curiosity by posing a question or showcasing something intriguing without providing all the answers. The title and image raise immediate questions, creating a need for viewers to find out more. This gap between what the viewer knows and what they want to know encourages clicks. </a:t>
            </a:r>
            <a:endParaRPr sz="2100">
              <a:solidFill>
                <a:srgbClr val="FFFFFF"/>
              </a:solidFill>
              <a:latin typeface="Inter"/>
              <a:ea typeface="Inter"/>
              <a:cs typeface="Inter"/>
              <a:sym typeface="Inter"/>
            </a:endParaRPr>
          </a:p>
          <a:p>
            <a:pPr indent="0" lvl="1" marL="0" marR="0" rtl="0" algn="l">
              <a:lnSpc>
                <a:spcPct val="115000"/>
              </a:lnSpc>
              <a:spcBef>
                <a:spcPts val="0"/>
              </a:spcBef>
              <a:spcAft>
                <a:spcPts val="0"/>
              </a:spcAft>
              <a:buNone/>
            </a:pPr>
            <a:r>
              <a:rPr b="1" lang="en-US" sz="2100">
                <a:solidFill>
                  <a:srgbClr val="FFFFFF"/>
                </a:solidFill>
                <a:latin typeface="Inter"/>
                <a:ea typeface="Inter"/>
                <a:cs typeface="Inter"/>
                <a:sym typeface="Inter"/>
              </a:rPr>
              <a:t>For our podcast interview thumbnails,</a:t>
            </a:r>
            <a:r>
              <a:rPr lang="en-US" sz="2100">
                <a:solidFill>
                  <a:srgbClr val="FFFFFF"/>
                </a:solidFill>
                <a:latin typeface="Inter"/>
                <a:ea typeface="Inter"/>
                <a:cs typeface="Inter"/>
                <a:sym typeface="Inter"/>
              </a:rPr>
              <a:t> we can adopt this strategy by using strong visuals and titles that raise questions</a:t>
            </a:r>
            <a:endParaRPr/>
          </a:p>
        </p:txBody>
      </p:sp>
      <p:sp>
        <p:nvSpPr>
          <p:cNvPr id="448" name="Google Shape;448;p21"/>
          <p:cNvSpPr txBox="1"/>
          <p:nvPr/>
        </p:nvSpPr>
        <p:spPr>
          <a:xfrm>
            <a:off x="1028700" y="1559675"/>
            <a:ext cx="16763400" cy="886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The thumbnail information gap</a:t>
            </a:r>
            <a:endParaRPr/>
          </a:p>
        </p:txBody>
      </p:sp>
      <p:sp>
        <p:nvSpPr>
          <p:cNvPr id="449" name="Google Shape;449;p21"/>
          <p:cNvSpPr txBox="1"/>
          <p:nvPr/>
        </p:nvSpPr>
        <p:spPr>
          <a:xfrm>
            <a:off x="6143254" y="5847760"/>
            <a:ext cx="40263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Curiosity</a:t>
            </a:r>
            <a:endParaRPr/>
          </a:p>
        </p:txBody>
      </p:sp>
      <p:sp>
        <p:nvSpPr>
          <p:cNvPr id="450" name="Google Shape;450;p21"/>
          <p:cNvSpPr txBox="1"/>
          <p:nvPr/>
        </p:nvSpPr>
        <p:spPr>
          <a:xfrm>
            <a:off x="1291587" y="5847760"/>
            <a:ext cx="40263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Thumbnail Strategy</a:t>
            </a:r>
            <a:endParaRPr/>
          </a:p>
        </p:txBody>
      </p:sp>
      <p:sp>
        <p:nvSpPr>
          <p:cNvPr id="451" name="Google Shape;451;p21"/>
          <p:cNvSpPr txBox="1"/>
          <p:nvPr/>
        </p:nvSpPr>
        <p:spPr>
          <a:xfrm>
            <a:off x="1291587" y="6592144"/>
            <a:ext cx="4026300" cy="21819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Craft thumbnails that pose a provocative question or present an unusual image to capture attention. This gap in information makes the content irresistible.</a:t>
            </a:r>
            <a:endParaRPr/>
          </a:p>
        </p:txBody>
      </p:sp>
      <p:sp>
        <p:nvSpPr>
          <p:cNvPr id="452" name="Google Shape;452;p21"/>
          <p:cNvSpPr txBox="1"/>
          <p:nvPr/>
        </p:nvSpPr>
        <p:spPr>
          <a:xfrm>
            <a:off x="6143254" y="6592144"/>
            <a:ext cx="4026300" cy="10668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Invite curiosity and encourage viewers to explore the interview for answers.</a:t>
            </a:r>
            <a:endParaRPr/>
          </a:p>
        </p:txBody>
      </p:sp>
      <p:pic>
        <p:nvPicPr>
          <p:cNvPr id="453" name="Google Shape;453;p21"/>
          <p:cNvPicPr preferRelativeResize="0"/>
          <p:nvPr/>
        </p:nvPicPr>
        <p:blipFill rotWithShape="1">
          <a:blip r:embed="rId4">
            <a:alphaModFix/>
          </a:blip>
          <a:srcRect b="0" l="0" r="44401" t="0"/>
          <a:stretch/>
        </p:blipFill>
        <p:spPr>
          <a:xfrm>
            <a:off x="10994879" y="2667138"/>
            <a:ext cx="7049225" cy="4106650"/>
          </a:xfrm>
          <a:prstGeom prst="rect">
            <a:avLst/>
          </a:prstGeom>
          <a:noFill/>
          <a:ln>
            <a:noFill/>
          </a:ln>
        </p:spPr>
      </p:pic>
      <p:pic>
        <p:nvPicPr>
          <p:cNvPr id="454" name="Google Shape;454;p21"/>
          <p:cNvPicPr preferRelativeResize="0"/>
          <p:nvPr/>
        </p:nvPicPr>
        <p:blipFill rotWithShape="1">
          <a:blip r:embed="rId4">
            <a:alphaModFix/>
          </a:blip>
          <a:srcRect b="50521" l="55472" r="0" t="0"/>
          <a:stretch/>
        </p:blipFill>
        <p:spPr>
          <a:xfrm>
            <a:off x="11613925" y="6994750"/>
            <a:ext cx="5645448" cy="2031850"/>
          </a:xfrm>
          <a:prstGeom prst="rect">
            <a:avLst/>
          </a:prstGeom>
          <a:noFill/>
          <a:ln>
            <a:noFill/>
          </a:ln>
        </p:spPr>
      </p:pic>
      <p:grpSp>
        <p:nvGrpSpPr>
          <p:cNvPr id="455" name="Google Shape;455;p21"/>
          <p:cNvGrpSpPr/>
          <p:nvPr/>
        </p:nvGrpSpPr>
        <p:grpSpPr>
          <a:xfrm>
            <a:off x="916524" y="363600"/>
            <a:ext cx="1626018" cy="326352"/>
            <a:chOff x="0" y="0"/>
            <a:chExt cx="398700" cy="85950"/>
          </a:xfrm>
        </p:grpSpPr>
        <p:sp>
          <p:nvSpPr>
            <p:cNvPr id="456" name="Google Shape;456;p21"/>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8" name="Google Shape;458;p21"/>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459" name="Google Shape;459;p21"/>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460" name="Google Shape;460;p21"/>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 summit lernings</a:t>
            </a:r>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64" name="Shape 464"/>
        <p:cNvGrpSpPr/>
        <p:nvPr/>
      </p:nvGrpSpPr>
      <p:grpSpPr>
        <a:xfrm>
          <a:off x="0" y="0"/>
          <a:ext cx="0" cy="0"/>
          <a:chOff x="0" y="0"/>
          <a:chExt cx="0" cy="0"/>
        </a:xfrm>
      </p:grpSpPr>
      <p:pic>
        <p:nvPicPr>
          <p:cNvPr id="465" name="Google Shape;465;p22"/>
          <p:cNvPicPr preferRelativeResize="0"/>
          <p:nvPr/>
        </p:nvPicPr>
        <p:blipFill>
          <a:blip r:embed="rId3">
            <a:alphaModFix/>
          </a:blip>
          <a:stretch>
            <a:fillRect/>
          </a:stretch>
        </p:blipFill>
        <p:spPr>
          <a:xfrm>
            <a:off x="10532800" y="-3543888"/>
            <a:ext cx="16822998" cy="19857951"/>
          </a:xfrm>
          <a:prstGeom prst="rect">
            <a:avLst/>
          </a:prstGeom>
          <a:noFill/>
          <a:ln>
            <a:noFill/>
          </a:ln>
        </p:spPr>
      </p:pic>
      <p:grpSp>
        <p:nvGrpSpPr>
          <p:cNvPr id="466" name="Google Shape;466;p22"/>
          <p:cNvGrpSpPr/>
          <p:nvPr/>
        </p:nvGrpSpPr>
        <p:grpSpPr>
          <a:xfrm>
            <a:off x="1028700" y="926917"/>
            <a:ext cx="7781370" cy="4383894"/>
            <a:chOff x="0" y="-47625"/>
            <a:chExt cx="1379700" cy="777300"/>
          </a:xfrm>
        </p:grpSpPr>
        <p:sp>
          <p:nvSpPr>
            <p:cNvPr id="467" name="Google Shape;467;p22"/>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9" name="Google Shape;469;p22"/>
          <p:cNvGrpSpPr/>
          <p:nvPr/>
        </p:nvGrpSpPr>
        <p:grpSpPr>
          <a:xfrm>
            <a:off x="1028700" y="5397031"/>
            <a:ext cx="7781370" cy="4383894"/>
            <a:chOff x="0" y="-47625"/>
            <a:chExt cx="1379700" cy="777300"/>
          </a:xfrm>
        </p:grpSpPr>
        <p:sp>
          <p:nvSpPr>
            <p:cNvPr id="470" name="Google Shape;470;p22"/>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2" name="Google Shape;472;p22"/>
          <p:cNvGrpSpPr/>
          <p:nvPr/>
        </p:nvGrpSpPr>
        <p:grpSpPr>
          <a:xfrm>
            <a:off x="9478526" y="926917"/>
            <a:ext cx="7781370" cy="4383894"/>
            <a:chOff x="0" y="-47625"/>
            <a:chExt cx="1379700" cy="777300"/>
          </a:xfrm>
        </p:grpSpPr>
        <p:sp>
          <p:nvSpPr>
            <p:cNvPr id="473" name="Google Shape;473;p22"/>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5" name="Google Shape;475;p22"/>
          <p:cNvGrpSpPr/>
          <p:nvPr/>
        </p:nvGrpSpPr>
        <p:grpSpPr>
          <a:xfrm>
            <a:off x="9478526" y="5397031"/>
            <a:ext cx="7781370" cy="4383894"/>
            <a:chOff x="0" y="-47625"/>
            <a:chExt cx="1379700" cy="777300"/>
          </a:xfrm>
        </p:grpSpPr>
        <p:sp>
          <p:nvSpPr>
            <p:cNvPr id="476" name="Google Shape;476;p22"/>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8" name="Google Shape;478;p22"/>
          <p:cNvSpPr txBox="1"/>
          <p:nvPr/>
        </p:nvSpPr>
        <p:spPr>
          <a:xfrm>
            <a:off x="1471013" y="1635255"/>
            <a:ext cx="6896100" cy="8619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800">
                <a:solidFill>
                  <a:srgbClr val="FFFFFF"/>
                </a:solidFill>
                <a:latin typeface="Inter"/>
                <a:ea typeface="Inter"/>
                <a:cs typeface="Inter"/>
                <a:sym typeface="Inter"/>
              </a:rPr>
              <a:t>What’s the biggest a video in our niche </a:t>
            </a:r>
            <a:r>
              <a:rPr b="1" lang="en-US" sz="2800">
                <a:solidFill>
                  <a:srgbClr val="FFFFFF"/>
                </a:solidFill>
                <a:latin typeface="Inter"/>
                <a:ea typeface="Inter"/>
                <a:cs typeface="Inter"/>
                <a:sym typeface="Inter"/>
              </a:rPr>
              <a:t>could</a:t>
            </a:r>
            <a:r>
              <a:rPr b="1" lang="en-US" sz="2800">
                <a:solidFill>
                  <a:srgbClr val="FFFFFF"/>
                </a:solidFill>
                <a:latin typeface="Inter"/>
                <a:ea typeface="Inter"/>
                <a:cs typeface="Inter"/>
                <a:sym typeface="Inter"/>
              </a:rPr>
              <a:t> go? (Addressable market)</a:t>
            </a:r>
            <a:endParaRPr sz="1000"/>
          </a:p>
        </p:txBody>
      </p:sp>
      <p:sp>
        <p:nvSpPr>
          <p:cNvPr id="479" name="Google Shape;479;p22"/>
          <p:cNvSpPr txBox="1"/>
          <p:nvPr/>
        </p:nvSpPr>
        <p:spPr>
          <a:xfrm>
            <a:off x="1471013" y="2142620"/>
            <a:ext cx="6896100" cy="3231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t/>
            </a:r>
            <a:endParaRPr sz="2100">
              <a:solidFill>
                <a:srgbClr val="FFFFFF"/>
              </a:solidFill>
              <a:latin typeface="Inter"/>
              <a:ea typeface="Inter"/>
              <a:cs typeface="Inter"/>
              <a:sym typeface="Inter"/>
            </a:endParaRPr>
          </a:p>
        </p:txBody>
      </p:sp>
      <p:sp>
        <p:nvSpPr>
          <p:cNvPr id="480" name="Google Shape;480;p22"/>
          <p:cNvSpPr txBox="1"/>
          <p:nvPr/>
        </p:nvSpPr>
        <p:spPr>
          <a:xfrm>
            <a:off x="9920839" y="1635255"/>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Shorts to hero conversion</a:t>
            </a:r>
            <a:endParaRPr/>
          </a:p>
        </p:txBody>
      </p:sp>
      <p:sp>
        <p:nvSpPr>
          <p:cNvPr id="481" name="Google Shape;481;p22"/>
          <p:cNvSpPr txBox="1"/>
          <p:nvPr/>
        </p:nvSpPr>
        <p:spPr>
          <a:xfrm>
            <a:off x="9920839" y="2142620"/>
            <a:ext cx="6896100" cy="21819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Vertical CTA in first 20 seconds</a:t>
            </a:r>
            <a:endParaRPr sz="2100">
              <a:solidFill>
                <a:srgbClr val="FFFFFF"/>
              </a:solidFill>
              <a:latin typeface="Inter"/>
              <a:ea typeface="Inter"/>
              <a:cs typeface="Inter"/>
              <a:sym typeface="Inter"/>
            </a:endParaRPr>
          </a:p>
          <a:p>
            <a:pPr indent="-361950" lvl="1" marL="9144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our average view duration on shorts is 79%</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Come up </a:t>
            </a:r>
            <a:r>
              <a:rPr lang="en-US" sz="2100">
                <a:solidFill>
                  <a:srgbClr val="FFFFFF"/>
                </a:solidFill>
                <a:latin typeface="Inter"/>
                <a:ea typeface="Inter"/>
                <a:cs typeface="Inter"/>
                <a:sym typeface="Inter"/>
              </a:rPr>
              <a:t>with</a:t>
            </a:r>
            <a:r>
              <a:rPr lang="en-US" sz="2100">
                <a:solidFill>
                  <a:srgbClr val="FFFFFF"/>
                </a:solidFill>
                <a:latin typeface="Inter"/>
                <a:ea typeface="Inter"/>
                <a:cs typeface="Inter"/>
                <a:sym typeface="Inter"/>
              </a:rPr>
              <a:t> clever NON INTRUSIVE way to point to hero</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vertical content is like being on facetime with our viewers, how can we improve that </a:t>
            </a:r>
            <a:r>
              <a:rPr lang="en-US" sz="2100">
                <a:solidFill>
                  <a:srgbClr val="FFFFFF"/>
                </a:solidFill>
                <a:latin typeface="Inter"/>
                <a:ea typeface="Inter"/>
                <a:cs typeface="Inter"/>
                <a:sym typeface="Inter"/>
              </a:rPr>
              <a:t>experience</a:t>
            </a:r>
            <a:r>
              <a:rPr lang="en-US" sz="2100">
                <a:solidFill>
                  <a:srgbClr val="FFFFFF"/>
                </a:solidFill>
                <a:latin typeface="Inter"/>
                <a:ea typeface="Inter"/>
                <a:cs typeface="Inter"/>
                <a:sym typeface="Inter"/>
              </a:rPr>
              <a:t>?</a:t>
            </a:r>
            <a:endParaRPr sz="2100">
              <a:solidFill>
                <a:srgbClr val="FFFFFF"/>
              </a:solidFill>
              <a:latin typeface="Inter"/>
              <a:ea typeface="Inter"/>
              <a:cs typeface="Inter"/>
              <a:sym typeface="Inter"/>
            </a:endParaRPr>
          </a:p>
        </p:txBody>
      </p:sp>
      <p:sp>
        <p:nvSpPr>
          <p:cNvPr id="482" name="Google Shape;482;p22"/>
          <p:cNvSpPr txBox="1"/>
          <p:nvPr/>
        </p:nvSpPr>
        <p:spPr>
          <a:xfrm>
            <a:off x="9920839" y="6105368"/>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Returning viewers</a:t>
            </a:r>
            <a:endParaRPr/>
          </a:p>
        </p:txBody>
      </p:sp>
      <p:sp>
        <p:nvSpPr>
          <p:cNvPr id="483" name="Google Shape;483;p22"/>
          <p:cNvSpPr txBox="1"/>
          <p:nvPr/>
        </p:nvSpPr>
        <p:spPr>
          <a:xfrm>
            <a:off x="9920839" y="6612733"/>
            <a:ext cx="6896100" cy="18102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what of our content </a:t>
            </a:r>
            <a:r>
              <a:rPr lang="en-US" sz="2100">
                <a:solidFill>
                  <a:srgbClr val="FFFFFF"/>
                </a:solidFill>
                <a:latin typeface="Inter"/>
                <a:ea typeface="Inter"/>
                <a:cs typeface="Inter"/>
                <a:sym typeface="Inter"/>
              </a:rPr>
              <a:t>doesn't</a:t>
            </a:r>
            <a:r>
              <a:rPr lang="en-US" sz="2100">
                <a:solidFill>
                  <a:srgbClr val="FFFFFF"/>
                </a:solidFill>
                <a:latin typeface="Inter"/>
                <a:ea typeface="Inter"/>
                <a:cs typeface="Inter"/>
                <a:sym typeface="Inter"/>
              </a:rPr>
              <a:t> just GROW our channel, but brings viewers BACK</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Top video returning viewers is… DR.BRYANT</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She BROUGHT BACK 555,602 views to other content</a:t>
            </a:r>
            <a:endParaRPr sz="2100">
              <a:solidFill>
                <a:srgbClr val="FFFFFF"/>
              </a:solidFill>
              <a:latin typeface="Inter"/>
              <a:ea typeface="Inter"/>
              <a:cs typeface="Inter"/>
              <a:sym typeface="Inter"/>
            </a:endParaRPr>
          </a:p>
        </p:txBody>
      </p:sp>
      <p:sp>
        <p:nvSpPr>
          <p:cNvPr id="484" name="Google Shape;484;p22"/>
          <p:cNvSpPr txBox="1"/>
          <p:nvPr/>
        </p:nvSpPr>
        <p:spPr>
          <a:xfrm>
            <a:off x="1471013" y="6105368"/>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Same tricks new audience</a:t>
            </a:r>
            <a:endParaRPr/>
          </a:p>
        </p:txBody>
      </p:sp>
      <p:sp>
        <p:nvSpPr>
          <p:cNvPr id="485" name="Google Shape;485;p22"/>
          <p:cNvSpPr txBox="1"/>
          <p:nvPr/>
        </p:nvSpPr>
        <p:spPr>
          <a:xfrm>
            <a:off x="1471013" y="6612733"/>
            <a:ext cx="6896100" cy="21819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A magician shows the same tricks night after night, but to a new audience</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What has worked in past that we could re package?</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Cam wants to be new </a:t>
            </a:r>
            <a:r>
              <a:rPr lang="en-US" sz="2100">
                <a:solidFill>
                  <a:srgbClr val="FFFFFF"/>
                </a:solidFill>
                <a:latin typeface="Inter"/>
                <a:ea typeface="Inter"/>
                <a:cs typeface="Inter"/>
                <a:sym typeface="Inter"/>
              </a:rPr>
              <a:t>Arsenio</a:t>
            </a:r>
            <a:r>
              <a:rPr lang="en-US" sz="2100">
                <a:solidFill>
                  <a:srgbClr val="FFFFFF"/>
                </a:solidFill>
                <a:latin typeface="Inter"/>
                <a:ea typeface="Inter"/>
                <a:cs typeface="Inter"/>
                <a:sym typeface="Inter"/>
              </a:rPr>
              <a:t> Hall, what were his biggest hits? How could we repackage?</a:t>
            </a:r>
            <a:endParaRPr sz="2100">
              <a:solidFill>
                <a:srgbClr val="FFFFFF"/>
              </a:solidFill>
              <a:latin typeface="Inter"/>
              <a:ea typeface="Inter"/>
              <a:cs typeface="Inter"/>
              <a:sym typeface="Inter"/>
            </a:endParaRPr>
          </a:p>
        </p:txBody>
      </p:sp>
      <p:grpSp>
        <p:nvGrpSpPr>
          <p:cNvPr id="486" name="Google Shape;486;p22"/>
          <p:cNvGrpSpPr/>
          <p:nvPr/>
        </p:nvGrpSpPr>
        <p:grpSpPr>
          <a:xfrm>
            <a:off x="916524" y="363600"/>
            <a:ext cx="1626018" cy="326352"/>
            <a:chOff x="0" y="0"/>
            <a:chExt cx="398700" cy="85950"/>
          </a:xfrm>
        </p:grpSpPr>
        <p:sp>
          <p:nvSpPr>
            <p:cNvPr id="487" name="Google Shape;487;p22"/>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9" name="Google Shape;489;p22"/>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490" name="Google Shape;490;p22"/>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491" name="Google Shape;491;p22"/>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visummit learndngs</a:t>
            </a:r>
            <a:endParaRPr/>
          </a:p>
        </p:txBody>
      </p:sp>
      <p:pic>
        <p:nvPicPr>
          <p:cNvPr id="492" name="Google Shape;492;p22"/>
          <p:cNvPicPr preferRelativeResize="0"/>
          <p:nvPr/>
        </p:nvPicPr>
        <p:blipFill>
          <a:blip r:embed="rId4">
            <a:alphaModFix/>
          </a:blip>
          <a:stretch>
            <a:fillRect/>
          </a:stretch>
        </p:blipFill>
        <p:spPr>
          <a:xfrm>
            <a:off x="1259200" y="2879112"/>
            <a:ext cx="7319751" cy="2104525"/>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23"/>
          <p:cNvPicPr preferRelativeResize="0"/>
          <p:nvPr/>
        </p:nvPicPr>
        <p:blipFill>
          <a:blip r:embed="rId3">
            <a:alphaModFix/>
          </a:blip>
          <a:stretch>
            <a:fillRect/>
          </a:stretch>
        </p:blipFill>
        <p:spPr>
          <a:xfrm>
            <a:off x="-5305718" y="-371150"/>
            <a:ext cx="28899436" cy="12234300"/>
          </a:xfrm>
          <a:prstGeom prst="rect">
            <a:avLst/>
          </a:prstGeom>
          <a:noFill/>
          <a:ln>
            <a:noFill/>
          </a:ln>
        </p:spPr>
      </p:pic>
      <p:grpSp>
        <p:nvGrpSpPr>
          <p:cNvPr id="498" name="Google Shape;498;p23"/>
          <p:cNvGrpSpPr/>
          <p:nvPr/>
        </p:nvGrpSpPr>
        <p:grpSpPr>
          <a:xfrm>
            <a:off x="916524" y="363600"/>
            <a:ext cx="1626018" cy="326352"/>
            <a:chOff x="0" y="0"/>
            <a:chExt cx="398700" cy="85950"/>
          </a:xfrm>
        </p:grpSpPr>
        <p:sp>
          <p:nvSpPr>
            <p:cNvPr id="499" name="Google Shape;499;p23"/>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1" name="Google Shape;501;p23"/>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502" name="Google Shape;502;p23"/>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503" name="Google Shape;503;p23"/>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visummit learndngs</a:t>
            </a:r>
            <a:endParaRPr/>
          </a:p>
        </p:txBody>
      </p:sp>
      <p:sp>
        <p:nvSpPr>
          <p:cNvPr id="504" name="Google Shape;504;p23"/>
          <p:cNvSpPr txBox="1"/>
          <p:nvPr/>
        </p:nvSpPr>
        <p:spPr>
          <a:xfrm>
            <a:off x="972625" y="1324750"/>
            <a:ext cx="7458600" cy="886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A/B test format</a:t>
            </a:r>
            <a:endParaRPr/>
          </a:p>
        </p:txBody>
      </p:sp>
      <p:sp>
        <p:nvSpPr>
          <p:cNvPr id="505" name="Google Shape;505;p23"/>
          <p:cNvSpPr/>
          <p:nvPr/>
        </p:nvSpPr>
        <p:spPr>
          <a:xfrm>
            <a:off x="3654750" y="2474050"/>
            <a:ext cx="3267600" cy="20400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6" name="Google Shape;506;p23"/>
          <p:cNvSpPr/>
          <p:nvPr/>
        </p:nvSpPr>
        <p:spPr>
          <a:xfrm>
            <a:off x="7510200" y="2474050"/>
            <a:ext cx="3267600" cy="2040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7" name="Google Shape;507;p23"/>
          <p:cNvSpPr/>
          <p:nvPr/>
        </p:nvSpPr>
        <p:spPr>
          <a:xfrm>
            <a:off x="11365650" y="2474050"/>
            <a:ext cx="3267600" cy="2040000"/>
          </a:xfrm>
          <a:prstGeom prst="rect">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8" name="Google Shape;508;p23"/>
          <p:cNvSpPr/>
          <p:nvPr/>
        </p:nvSpPr>
        <p:spPr>
          <a:xfrm>
            <a:off x="3654750" y="4929100"/>
            <a:ext cx="3267600" cy="2040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9" name="Google Shape;509;p23"/>
          <p:cNvSpPr/>
          <p:nvPr/>
        </p:nvSpPr>
        <p:spPr>
          <a:xfrm>
            <a:off x="7510200" y="4929100"/>
            <a:ext cx="3267600" cy="20400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0" name="Google Shape;510;p23"/>
          <p:cNvSpPr/>
          <p:nvPr/>
        </p:nvSpPr>
        <p:spPr>
          <a:xfrm>
            <a:off x="11365650" y="4929100"/>
            <a:ext cx="3267600" cy="2040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1" name="Google Shape;511;p23"/>
          <p:cNvSpPr/>
          <p:nvPr/>
        </p:nvSpPr>
        <p:spPr>
          <a:xfrm>
            <a:off x="3654750" y="7314975"/>
            <a:ext cx="3267600" cy="20400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2" name="Google Shape;512;p23"/>
          <p:cNvSpPr/>
          <p:nvPr/>
        </p:nvSpPr>
        <p:spPr>
          <a:xfrm>
            <a:off x="7510200" y="7314975"/>
            <a:ext cx="3267600" cy="2040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3" name="Google Shape;513;p23"/>
          <p:cNvSpPr/>
          <p:nvPr/>
        </p:nvSpPr>
        <p:spPr>
          <a:xfrm>
            <a:off x="11365650" y="7314975"/>
            <a:ext cx="3267600" cy="20400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4" name="Google Shape;514;p23"/>
          <p:cNvSpPr/>
          <p:nvPr/>
        </p:nvSpPr>
        <p:spPr>
          <a:xfrm rot="7723420">
            <a:off x="6454353" y="4496468"/>
            <a:ext cx="1513512" cy="326513"/>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5" name="Google Shape;515;p23"/>
          <p:cNvSpPr/>
          <p:nvPr/>
        </p:nvSpPr>
        <p:spPr>
          <a:xfrm rot="-681">
            <a:off x="6523003" y="5946752"/>
            <a:ext cx="1513500" cy="3264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6" name="Google Shape;516;p23"/>
          <p:cNvSpPr/>
          <p:nvPr/>
        </p:nvSpPr>
        <p:spPr>
          <a:xfrm rot="-681">
            <a:off x="10433078" y="5946752"/>
            <a:ext cx="1513500" cy="3264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7" name="Google Shape;517;p23"/>
          <p:cNvSpPr/>
          <p:nvPr/>
        </p:nvSpPr>
        <p:spPr>
          <a:xfrm rot="7723420">
            <a:off x="6523003" y="7056268"/>
            <a:ext cx="1513512" cy="326513"/>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8" name="Google Shape;518;p23"/>
          <p:cNvSpPr/>
          <p:nvPr/>
        </p:nvSpPr>
        <p:spPr>
          <a:xfrm rot="-681">
            <a:off x="6679003" y="8370502"/>
            <a:ext cx="1513500" cy="3264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9" name="Google Shape;519;p23"/>
          <p:cNvSpPr/>
          <p:nvPr/>
        </p:nvSpPr>
        <p:spPr>
          <a:xfrm rot="-681">
            <a:off x="10589078" y="8370502"/>
            <a:ext cx="1513500" cy="3264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0" name="Google Shape;520;p23"/>
          <p:cNvSpPr txBox="1"/>
          <p:nvPr/>
        </p:nvSpPr>
        <p:spPr>
          <a:xfrm>
            <a:off x="5050650" y="2923675"/>
            <a:ext cx="9958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chemeClr val="dk1"/>
                </a:solidFill>
                <a:latin typeface="Inter"/>
                <a:ea typeface="Inter"/>
                <a:cs typeface="Inter"/>
                <a:sym typeface="Inter"/>
              </a:rPr>
              <a:t>1</a:t>
            </a:r>
            <a:endParaRPr sz="7200">
              <a:solidFill>
                <a:schemeClr val="dk1"/>
              </a:solidFill>
              <a:latin typeface="Inter"/>
              <a:ea typeface="Inter"/>
              <a:cs typeface="Inter"/>
              <a:sym typeface="Inter"/>
            </a:endParaRPr>
          </a:p>
        </p:txBody>
      </p:sp>
      <p:sp>
        <p:nvSpPr>
          <p:cNvPr id="521" name="Google Shape;521;p23"/>
          <p:cNvSpPr txBox="1"/>
          <p:nvPr/>
        </p:nvSpPr>
        <p:spPr>
          <a:xfrm>
            <a:off x="8794900" y="2847550"/>
            <a:ext cx="1201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chemeClr val="dk1"/>
                </a:solidFill>
                <a:latin typeface="Inter"/>
                <a:ea typeface="Inter"/>
                <a:cs typeface="Inter"/>
                <a:sym typeface="Inter"/>
              </a:rPr>
              <a:t>2</a:t>
            </a:r>
            <a:endParaRPr sz="7200">
              <a:solidFill>
                <a:schemeClr val="dk1"/>
              </a:solidFill>
              <a:latin typeface="Inter"/>
              <a:ea typeface="Inter"/>
              <a:cs typeface="Inter"/>
              <a:sym typeface="Inter"/>
            </a:endParaRPr>
          </a:p>
        </p:txBody>
      </p:sp>
      <p:sp>
        <p:nvSpPr>
          <p:cNvPr id="522" name="Google Shape;522;p23"/>
          <p:cNvSpPr txBox="1"/>
          <p:nvPr/>
        </p:nvSpPr>
        <p:spPr>
          <a:xfrm>
            <a:off x="12552850" y="2782500"/>
            <a:ext cx="9958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chemeClr val="dk1"/>
                </a:solidFill>
                <a:latin typeface="Inter"/>
                <a:ea typeface="Inter"/>
                <a:cs typeface="Inter"/>
                <a:sym typeface="Inter"/>
              </a:rPr>
              <a:t>3</a:t>
            </a:r>
            <a:endParaRPr sz="7200">
              <a:solidFill>
                <a:schemeClr val="dk1"/>
              </a:solidFill>
              <a:latin typeface="Inter"/>
              <a:ea typeface="Inter"/>
              <a:cs typeface="Inter"/>
              <a:sym typeface="Inter"/>
            </a:endParaRPr>
          </a:p>
        </p:txBody>
      </p:sp>
      <p:sp>
        <p:nvSpPr>
          <p:cNvPr id="523" name="Google Shape;523;p23"/>
          <p:cNvSpPr txBox="1"/>
          <p:nvPr/>
        </p:nvSpPr>
        <p:spPr>
          <a:xfrm>
            <a:off x="4824600" y="5268013"/>
            <a:ext cx="9958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chemeClr val="dk1"/>
                </a:solidFill>
                <a:latin typeface="Inter"/>
                <a:ea typeface="Inter"/>
                <a:cs typeface="Inter"/>
                <a:sym typeface="Inter"/>
              </a:rPr>
              <a:t>2</a:t>
            </a:r>
            <a:endParaRPr sz="7200">
              <a:solidFill>
                <a:schemeClr val="dk1"/>
              </a:solidFill>
              <a:latin typeface="Inter"/>
              <a:ea typeface="Inter"/>
              <a:cs typeface="Inter"/>
              <a:sym typeface="Inter"/>
            </a:endParaRPr>
          </a:p>
        </p:txBody>
      </p:sp>
      <p:sp>
        <p:nvSpPr>
          <p:cNvPr id="524" name="Google Shape;524;p23"/>
          <p:cNvSpPr txBox="1"/>
          <p:nvPr/>
        </p:nvSpPr>
        <p:spPr>
          <a:xfrm>
            <a:off x="8192500" y="5268013"/>
            <a:ext cx="9958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chemeClr val="dk1"/>
                </a:solidFill>
                <a:latin typeface="Inter"/>
                <a:ea typeface="Inter"/>
                <a:cs typeface="Inter"/>
                <a:sym typeface="Inter"/>
              </a:rPr>
              <a:t>2a</a:t>
            </a:r>
            <a:endParaRPr sz="7200">
              <a:solidFill>
                <a:schemeClr val="dk1"/>
              </a:solidFill>
              <a:latin typeface="Inter"/>
              <a:ea typeface="Inter"/>
              <a:cs typeface="Inter"/>
              <a:sym typeface="Inter"/>
            </a:endParaRPr>
          </a:p>
        </p:txBody>
      </p:sp>
      <p:sp>
        <p:nvSpPr>
          <p:cNvPr id="525" name="Google Shape;525;p23"/>
          <p:cNvSpPr txBox="1"/>
          <p:nvPr/>
        </p:nvSpPr>
        <p:spPr>
          <a:xfrm>
            <a:off x="12241500" y="5268000"/>
            <a:ext cx="9958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chemeClr val="dk1"/>
                </a:solidFill>
                <a:latin typeface="Inter"/>
                <a:ea typeface="Inter"/>
                <a:cs typeface="Inter"/>
                <a:sym typeface="Inter"/>
              </a:rPr>
              <a:t>2b</a:t>
            </a:r>
            <a:endParaRPr sz="7200">
              <a:solidFill>
                <a:schemeClr val="dk1"/>
              </a:solidFill>
              <a:latin typeface="Inter"/>
              <a:ea typeface="Inter"/>
              <a:cs typeface="Inter"/>
              <a:sym typeface="Inter"/>
            </a:endParaRPr>
          </a:p>
        </p:txBody>
      </p:sp>
      <p:sp>
        <p:nvSpPr>
          <p:cNvPr id="526" name="Google Shape;526;p23"/>
          <p:cNvSpPr txBox="1"/>
          <p:nvPr/>
        </p:nvSpPr>
        <p:spPr>
          <a:xfrm>
            <a:off x="4500275" y="7681513"/>
            <a:ext cx="9958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chemeClr val="dk1"/>
                </a:solidFill>
                <a:latin typeface="Inter"/>
                <a:ea typeface="Inter"/>
                <a:cs typeface="Inter"/>
                <a:sym typeface="Inter"/>
              </a:rPr>
              <a:t>2a</a:t>
            </a:r>
            <a:endParaRPr sz="7200">
              <a:solidFill>
                <a:schemeClr val="dk1"/>
              </a:solidFill>
              <a:latin typeface="Inter"/>
              <a:ea typeface="Inter"/>
              <a:cs typeface="Inter"/>
              <a:sym typeface="Inter"/>
            </a:endParaRPr>
          </a:p>
        </p:txBody>
      </p:sp>
      <p:sp>
        <p:nvSpPr>
          <p:cNvPr id="527" name="Google Shape;527;p23"/>
          <p:cNvSpPr txBox="1"/>
          <p:nvPr/>
        </p:nvSpPr>
        <p:spPr>
          <a:xfrm>
            <a:off x="8431225" y="7681513"/>
            <a:ext cx="9958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chemeClr val="dk1"/>
                </a:solidFill>
                <a:latin typeface="Inter"/>
                <a:ea typeface="Inter"/>
                <a:cs typeface="Inter"/>
                <a:sym typeface="Inter"/>
              </a:rPr>
              <a:t>2a</a:t>
            </a:r>
            <a:r>
              <a:rPr baseline="30000" lang="en-US" sz="7200">
                <a:solidFill>
                  <a:schemeClr val="dk1"/>
                </a:solidFill>
                <a:latin typeface="Inter"/>
                <a:ea typeface="Inter"/>
                <a:cs typeface="Inter"/>
                <a:sym typeface="Inter"/>
              </a:rPr>
              <a:t>2</a:t>
            </a:r>
            <a:endParaRPr baseline="30000" sz="7200">
              <a:solidFill>
                <a:schemeClr val="dk1"/>
              </a:solidFill>
              <a:latin typeface="Inter"/>
              <a:ea typeface="Inter"/>
              <a:cs typeface="Inter"/>
              <a:sym typeface="Inter"/>
            </a:endParaRPr>
          </a:p>
        </p:txBody>
      </p:sp>
      <p:sp>
        <p:nvSpPr>
          <p:cNvPr id="528" name="Google Shape;528;p23"/>
          <p:cNvSpPr txBox="1"/>
          <p:nvPr/>
        </p:nvSpPr>
        <p:spPr>
          <a:xfrm>
            <a:off x="12102575" y="7681513"/>
            <a:ext cx="9958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chemeClr val="dk1"/>
                </a:solidFill>
                <a:latin typeface="Inter"/>
                <a:ea typeface="Inter"/>
                <a:cs typeface="Inter"/>
                <a:sym typeface="Inter"/>
              </a:rPr>
              <a:t>2a</a:t>
            </a:r>
            <a:r>
              <a:rPr baseline="30000" lang="en-US" sz="7200">
                <a:solidFill>
                  <a:schemeClr val="dk1"/>
                </a:solidFill>
                <a:latin typeface="Inter"/>
                <a:ea typeface="Inter"/>
                <a:cs typeface="Inter"/>
                <a:sym typeface="Inter"/>
              </a:rPr>
              <a:t>3</a:t>
            </a:r>
            <a:endParaRPr baseline="30000" sz="7200">
              <a:solidFill>
                <a:schemeClr val="dk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2" name="Shape 532"/>
        <p:cNvGrpSpPr/>
        <p:nvPr/>
      </p:nvGrpSpPr>
      <p:grpSpPr>
        <a:xfrm>
          <a:off x="0" y="0"/>
          <a:ext cx="0" cy="0"/>
          <a:chOff x="0" y="0"/>
          <a:chExt cx="0" cy="0"/>
        </a:xfrm>
      </p:grpSpPr>
      <p:pic>
        <p:nvPicPr>
          <p:cNvPr id="533" name="Google Shape;533;p24"/>
          <p:cNvPicPr preferRelativeResize="0"/>
          <p:nvPr/>
        </p:nvPicPr>
        <p:blipFill>
          <a:blip r:embed="rId3">
            <a:alphaModFix/>
          </a:blip>
          <a:stretch>
            <a:fillRect/>
          </a:stretch>
        </p:blipFill>
        <p:spPr>
          <a:xfrm>
            <a:off x="8522326" y="402"/>
            <a:ext cx="9529250" cy="14328873"/>
          </a:xfrm>
          <a:prstGeom prst="rect">
            <a:avLst/>
          </a:prstGeom>
          <a:noFill/>
          <a:ln>
            <a:noFill/>
          </a:ln>
        </p:spPr>
      </p:pic>
      <p:sp>
        <p:nvSpPr>
          <p:cNvPr id="534" name="Google Shape;534;p24"/>
          <p:cNvSpPr txBox="1"/>
          <p:nvPr/>
        </p:nvSpPr>
        <p:spPr>
          <a:xfrm>
            <a:off x="1028700" y="2245043"/>
            <a:ext cx="8115300" cy="7758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6300">
                <a:solidFill>
                  <a:srgbClr val="FFFFFF"/>
                </a:solidFill>
                <a:latin typeface="Inter"/>
                <a:ea typeface="Inter"/>
                <a:cs typeface="Inter"/>
                <a:sym typeface="Inter"/>
              </a:rPr>
              <a:t>Thumbnail checklist</a:t>
            </a:r>
            <a:endParaRPr sz="500"/>
          </a:p>
        </p:txBody>
      </p:sp>
      <p:sp>
        <p:nvSpPr>
          <p:cNvPr id="535" name="Google Shape;535;p24"/>
          <p:cNvSpPr txBox="1"/>
          <p:nvPr/>
        </p:nvSpPr>
        <p:spPr>
          <a:xfrm>
            <a:off x="1028700" y="3540972"/>
            <a:ext cx="7412400" cy="5495100"/>
          </a:xfrm>
          <a:prstGeom prst="rect">
            <a:avLst/>
          </a:prstGeom>
          <a:noFill/>
          <a:ln>
            <a:noFill/>
          </a:ln>
        </p:spPr>
        <p:txBody>
          <a:bodyPr anchorCtr="0" anchor="t" bIns="0" lIns="0" spcFirstLastPara="1" rIns="0" wrap="square" tIns="0">
            <a:spAutoFit/>
          </a:bodyPr>
          <a:lstStyle/>
          <a:p>
            <a:pPr indent="-450850" lvl="0" marL="457200" marR="0" rtl="0" algn="l">
              <a:lnSpc>
                <a:spcPct val="115000"/>
              </a:lnSpc>
              <a:spcBef>
                <a:spcPts val="0"/>
              </a:spcBef>
              <a:spcAft>
                <a:spcPts val="0"/>
              </a:spcAft>
              <a:buClr>
                <a:srgbClr val="FFFFFF"/>
              </a:buClr>
              <a:buSzPts val="3500"/>
              <a:buFont typeface="Inter"/>
              <a:buChar char="●"/>
            </a:pPr>
            <a:r>
              <a:rPr lang="en-US" sz="3500">
                <a:solidFill>
                  <a:srgbClr val="FFFFFF"/>
                </a:solidFill>
                <a:latin typeface="Inter"/>
                <a:ea typeface="Inter"/>
                <a:cs typeface="Inter"/>
                <a:sym typeface="Inter"/>
              </a:rPr>
              <a:t>Face &amp; Emotion</a:t>
            </a:r>
            <a:endParaRPr sz="3500">
              <a:solidFill>
                <a:srgbClr val="FFFFFF"/>
              </a:solidFill>
              <a:latin typeface="Inter"/>
              <a:ea typeface="Inter"/>
              <a:cs typeface="Inter"/>
              <a:sym typeface="Inter"/>
            </a:endParaRPr>
          </a:p>
          <a:p>
            <a:pPr indent="-450850" lvl="0" marL="457200" marR="0" rtl="0" algn="l">
              <a:lnSpc>
                <a:spcPct val="115000"/>
              </a:lnSpc>
              <a:spcBef>
                <a:spcPts val="0"/>
              </a:spcBef>
              <a:spcAft>
                <a:spcPts val="0"/>
              </a:spcAft>
              <a:buClr>
                <a:srgbClr val="FFFFFF"/>
              </a:buClr>
              <a:buSzPts val="3500"/>
              <a:buFont typeface="Inter"/>
              <a:buChar char="●"/>
            </a:pPr>
            <a:r>
              <a:rPr lang="en-US" sz="3500">
                <a:solidFill>
                  <a:srgbClr val="FFFFFF"/>
                </a:solidFill>
                <a:latin typeface="Inter"/>
                <a:ea typeface="Inter"/>
                <a:cs typeface="Inter"/>
                <a:sym typeface="Inter"/>
              </a:rPr>
              <a:t>Eye </a:t>
            </a:r>
            <a:r>
              <a:rPr lang="en-US" sz="3500">
                <a:solidFill>
                  <a:srgbClr val="FFFFFF"/>
                </a:solidFill>
                <a:latin typeface="Inter"/>
                <a:ea typeface="Inter"/>
                <a:cs typeface="Inter"/>
                <a:sym typeface="Inter"/>
              </a:rPr>
              <a:t>Catching</a:t>
            </a:r>
            <a:r>
              <a:rPr lang="en-US" sz="3500">
                <a:solidFill>
                  <a:srgbClr val="FFFFFF"/>
                </a:solidFill>
                <a:latin typeface="Inter"/>
                <a:ea typeface="Inter"/>
                <a:cs typeface="Inter"/>
                <a:sym typeface="Inter"/>
              </a:rPr>
              <a:t> </a:t>
            </a:r>
            <a:r>
              <a:rPr lang="en-US" sz="3500">
                <a:solidFill>
                  <a:srgbClr val="FFFFFF"/>
                </a:solidFill>
                <a:latin typeface="Inter"/>
                <a:ea typeface="Inter"/>
                <a:cs typeface="Inter"/>
                <a:sym typeface="Inter"/>
              </a:rPr>
              <a:t>colors</a:t>
            </a:r>
            <a:endParaRPr sz="3500">
              <a:solidFill>
                <a:srgbClr val="FFFFFF"/>
              </a:solidFill>
              <a:latin typeface="Inter"/>
              <a:ea typeface="Inter"/>
              <a:cs typeface="Inter"/>
              <a:sym typeface="Inter"/>
            </a:endParaRPr>
          </a:p>
          <a:p>
            <a:pPr indent="-450850" lvl="0" marL="457200" marR="0" rtl="0" algn="l">
              <a:lnSpc>
                <a:spcPct val="115000"/>
              </a:lnSpc>
              <a:spcBef>
                <a:spcPts val="0"/>
              </a:spcBef>
              <a:spcAft>
                <a:spcPts val="0"/>
              </a:spcAft>
              <a:buClr>
                <a:srgbClr val="FFFFFF"/>
              </a:buClr>
              <a:buSzPts val="3500"/>
              <a:buFont typeface="Inter"/>
              <a:buChar char="●"/>
            </a:pPr>
            <a:r>
              <a:rPr lang="en-US" sz="3500">
                <a:solidFill>
                  <a:srgbClr val="FFFFFF"/>
                </a:solidFill>
                <a:latin typeface="Inter"/>
                <a:ea typeface="Inter"/>
                <a:cs typeface="Inter"/>
                <a:sym typeface="Inter"/>
              </a:rPr>
              <a:t>Simplicity</a:t>
            </a:r>
            <a:endParaRPr sz="3500">
              <a:solidFill>
                <a:srgbClr val="FFFFFF"/>
              </a:solidFill>
              <a:latin typeface="Inter"/>
              <a:ea typeface="Inter"/>
              <a:cs typeface="Inter"/>
              <a:sym typeface="Inter"/>
            </a:endParaRPr>
          </a:p>
          <a:p>
            <a:pPr indent="-450850" lvl="0" marL="457200" marR="0" rtl="0" algn="l">
              <a:lnSpc>
                <a:spcPct val="115000"/>
              </a:lnSpc>
              <a:spcBef>
                <a:spcPts val="0"/>
              </a:spcBef>
              <a:spcAft>
                <a:spcPts val="0"/>
              </a:spcAft>
              <a:buClr>
                <a:srgbClr val="FFFFFF"/>
              </a:buClr>
              <a:buSzPts val="3500"/>
              <a:buFont typeface="Inter"/>
              <a:buChar char="●"/>
            </a:pPr>
            <a:r>
              <a:rPr lang="en-US" sz="3500">
                <a:solidFill>
                  <a:srgbClr val="FFFFFF"/>
                </a:solidFill>
                <a:latin typeface="Inter"/>
                <a:ea typeface="Inter"/>
                <a:cs typeface="Inter"/>
                <a:sym typeface="Inter"/>
              </a:rPr>
              <a:t>No text (podcast exclusion)</a:t>
            </a:r>
            <a:endParaRPr sz="3500">
              <a:solidFill>
                <a:srgbClr val="FFFFFF"/>
              </a:solidFill>
              <a:latin typeface="Inter"/>
              <a:ea typeface="Inter"/>
              <a:cs typeface="Inter"/>
              <a:sym typeface="Inter"/>
            </a:endParaRPr>
          </a:p>
          <a:p>
            <a:pPr indent="-450850" lvl="0" marL="457200" marR="0" rtl="0" algn="l">
              <a:lnSpc>
                <a:spcPct val="115000"/>
              </a:lnSpc>
              <a:spcBef>
                <a:spcPts val="0"/>
              </a:spcBef>
              <a:spcAft>
                <a:spcPts val="0"/>
              </a:spcAft>
              <a:buClr>
                <a:srgbClr val="FFFFFF"/>
              </a:buClr>
              <a:buSzPts val="3500"/>
              <a:buFont typeface="Inter"/>
              <a:buChar char="●"/>
            </a:pPr>
            <a:r>
              <a:rPr lang="en-US" sz="3500">
                <a:solidFill>
                  <a:srgbClr val="FFFFFF"/>
                </a:solidFill>
                <a:latin typeface="Inter"/>
                <a:ea typeface="Inter"/>
                <a:cs typeface="Inter"/>
                <a:sym typeface="Inter"/>
              </a:rPr>
              <a:t>Contrast</a:t>
            </a:r>
            <a:endParaRPr sz="3500">
              <a:solidFill>
                <a:srgbClr val="FFFFFF"/>
              </a:solidFill>
              <a:latin typeface="Inter"/>
              <a:ea typeface="Inter"/>
              <a:cs typeface="Inter"/>
              <a:sym typeface="Inter"/>
            </a:endParaRPr>
          </a:p>
          <a:p>
            <a:pPr indent="-450850" lvl="0" marL="457200" marR="0" rtl="0" algn="l">
              <a:lnSpc>
                <a:spcPct val="115000"/>
              </a:lnSpc>
              <a:spcBef>
                <a:spcPts val="0"/>
              </a:spcBef>
              <a:spcAft>
                <a:spcPts val="0"/>
              </a:spcAft>
              <a:buClr>
                <a:srgbClr val="FFFFFF"/>
              </a:buClr>
              <a:buSzPts val="3500"/>
              <a:buFont typeface="Inter"/>
              <a:buChar char="●"/>
            </a:pPr>
            <a:r>
              <a:rPr lang="en-US" sz="3500">
                <a:solidFill>
                  <a:srgbClr val="FFFFFF"/>
                </a:solidFill>
                <a:latin typeface="Inter"/>
                <a:ea typeface="Inter"/>
                <a:cs typeface="Inter"/>
                <a:sym typeface="Inter"/>
              </a:rPr>
              <a:t>No Empty Space</a:t>
            </a:r>
            <a:endParaRPr sz="3500">
              <a:solidFill>
                <a:srgbClr val="FFFFFF"/>
              </a:solidFill>
              <a:latin typeface="Inter"/>
              <a:ea typeface="Inter"/>
              <a:cs typeface="Inter"/>
              <a:sym typeface="Inter"/>
            </a:endParaRPr>
          </a:p>
          <a:p>
            <a:pPr indent="-450850" lvl="0" marL="457200" marR="0" rtl="0" algn="l">
              <a:lnSpc>
                <a:spcPct val="115000"/>
              </a:lnSpc>
              <a:spcBef>
                <a:spcPts val="0"/>
              </a:spcBef>
              <a:spcAft>
                <a:spcPts val="0"/>
              </a:spcAft>
              <a:buClr>
                <a:srgbClr val="FFFFFF"/>
              </a:buClr>
              <a:buSzPts val="3500"/>
              <a:buFont typeface="Inter"/>
              <a:buChar char="●"/>
            </a:pPr>
            <a:r>
              <a:rPr lang="en-US" sz="3500">
                <a:solidFill>
                  <a:srgbClr val="FFFFFF"/>
                </a:solidFill>
                <a:latin typeface="Inter"/>
                <a:ea typeface="Inter"/>
                <a:cs typeface="Inter"/>
                <a:sym typeface="Inter"/>
              </a:rPr>
              <a:t>Wow factor</a:t>
            </a:r>
            <a:endParaRPr sz="3500">
              <a:solidFill>
                <a:srgbClr val="FFFFFF"/>
              </a:solidFill>
              <a:latin typeface="Inter"/>
              <a:ea typeface="Inter"/>
              <a:cs typeface="Inter"/>
              <a:sym typeface="Inter"/>
            </a:endParaRPr>
          </a:p>
          <a:p>
            <a:pPr indent="-450850" lvl="0" marL="457200" marR="0" rtl="0" algn="l">
              <a:lnSpc>
                <a:spcPct val="115000"/>
              </a:lnSpc>
              <a:spcBef>
                <a:spcPts val="0"/>
              </a:spcBef>
              <a:spcAft>
                <a:spcPts val="0"/>
              </a:spcAft>
              <a:buClr>
                <a:srgbClr val="FFFFFF"/>
              </a:buClr>
              <a:buSzPts val="3500"/>
              <a:buFont typeface="Inter"/>
              <a:buChar char="●"/>
            </a:pPr>
            <a:r>
              <a:rPr lang="en-US" sz="3500">
                <a:solidFill>
                  <a:srgbClr val="FFFFFF"/>
                </a:solidFill>
                <a:latin typeface="Inter"/>
                <a:ea typeface="Inter"/>
                <a:cs typeface="Inter"/>
                <a:sym typeface="Inter"/>
              </a:rPr>
              <a:t>Conflict</a:t>
            </a:r>
            <a:endParaRPr sz="3500">
              <a:solidFill>
                <a:srgbClr val="FFFFFF"/>
              </a:solidFill>
              <a:latin typeface="Inter"/>
              <a:ea typeface="Inter"/>
              <a:cs typeface="Inter"/>
              <a:sym typeface="Inter"/>
            </a:endParaRPr>
          </a:p>
          <a:p>
            <a:pPr indent="-450850" lvl="0" marL="457200" marR="0" rtl="0" algn="l">
              <a:lnSpc>
                <a:spcPct val="115000"/>
              </a:lnSpc>
              <a:spcBef>
                <a:spcPts val="0"/>
              </a:spcBef>
              <a:spcAft>
                <a:spcPts val="0"/>
              </a:spcAft>
              <a:buClr>
                <a:srgbClr val="FFFFFF"/>
              </a:buClr>
              <a:buSzPts val="3500"/>
              <a:buFont typeface="Inter"/>
              <a:buChar char="●"/>
            </a:pPr>
            <a:r>
              <a:rPr lang="en-US" sz="3500">
                <a:solidFill>
                  <a:srgbClr val="FFFFFF"/>
                </a:solidFill>
                <a:latin typeface="Inter"/>
                <a:ea typeface="Inter"/>
                <a:cs typeface="Inter"/>
                <a:sym typeface="Inter"/>
              </a:rPr>
              <a:t>Question</a:t>
            </a:r>
            <a:endParaRPr sz="3500">
              <a:solidFill>
                <a:srgbClr val="FFFFFF"/>
              </a:solidFill>
              <a:latin typeface="Inter"/>
              <a:ea typeface="Inter"/>
              <a:cs typeface="Inter"/>
              <a:sym typeface="Inter"/>
            </a:endParaRPr>
          </a:p>
        </p:txBody>
      </p:sp>
      <p:grpSp>
        <p:nvGrpSpPr>
          <p:cNvPr id="536" name="Google Shape;536;p24"/>
          <p:cNvGrpSpPr/>
          <p:nvPr/>
        </p:nvGrpSpPr>
        <p:grpSpPr>
          <a:xfrm>
            <a:off x="916524" y="363600"/>
            <a:ext cx="1626018" cy="326352"/>
            <a:chOff x="0" y="0"/>
            <a:chExt cx="398700" cy="85950"/>
          </a:xfrm>
        </p:grpSpPr>
        <p:sp>
          <p:nvSpPr>
            <p:cNvPr id="537" name="Google Shape;537;p24"/>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9" name="Google Shape;539;p24"/>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540" name="Google Shape;540;p24"/>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541" name="Google Shape;541;p24"/>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learnigns</a:t>
            </a:r>
            <a:endParaRPr/>
          </a:p>
        </p:txBody>
      </p:sp>
      <p:pic>
        <p:nvPicPr>
          <p:cNvPr id="542" name="Google Shape;542;p24"/>
          <p:cNvPicPr preferRelativeResize="0"/>
          <p:nvPr/>
        </p:nvPicPr>
        <p:blipFill>
          <a:blip r:embed="rId4">
            <a:alphaModFix/>
          </a:blip>
          <a:stretch>
            <a:fillRect/>
          </a:stretch>
        </p:blipFill>
        <p:spPr>
          <a:xfrm>
            <a:off x="8441098" y="3667113"/>
            <a:ext cx="9320550" cy="5242826"/>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46" name="Shape 546"/>
        <p:cNvGrpSpPr/>
        <p:nvPr/>
      </p:nvGrpSpPr>
      <p:grpSpPr>
        <a:xfrm>
          <a:off x="0" y="0"/>
          <a:ext cx="0" cy="0"/>
          <a:chOff x="0" y="0"/>
          <a:chExt cx="0" cy="0"/>
        </a:xfrm>
      </p:grpSpPr>
      <p:pic>
        <p:nvPicPr>
          <p:cNvPr id="547" name="Google Shape;547;p25"/>
          <p:cNvPicPr preferRelativeResize="0"/>
          <p:nvPr/>
        </p:nvPicPr>
        <p:blipFill>
          <a:blip r:embed="rId3">
            <a:alphaModFix/>
          </a:blip>
          <a:stretch>
            <a:fillRect/>
          </a:stretch>
        </p:blipFill>
        <p:spPr>
          <a:xfrm>
            <a:off x="4379376" y="428402"/>
            <a:ext cx="9529250" cy="14328873"/>
          </a:xfrm>
          <a:prstGeom prst="rect">
            <a:avLst/>
          </a:prstGeom>
          <a:noFill/>
          <a:ln>
            <a:noFill/>
          </a:ln>
        </p:spPr>
      </p:pic>
      <p:sp>
        <p:nvSpPr>
          <p:cNvPr id="548" name="Google Shape;548;p25"/>
          <p:cNvSpPr txBox="1"/>
          <p:nvPr/>
        </p:nvSpPr>
        <p:spPr>
          <a:xfrm>
            <a:off x="972625" y="1387793"/>
            <a:ext cx="8115300" cy="7758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6300">
                <a:solidFill>
                  <a:srgbClr val="FFFFFF"/>
                </a:solidFill>
                <a:latin typeface="Inter"/>
                <a:ea typeface="Inter"/>
                <a:cs typeface="Inter"/>
                <a:sym typeface="Inter"/>
              </a:rPr>
              <a:t>How to implement</a:t>
            </a:r>
            <a:endParaRPr sz="500"/>
          </a:p>
        </p:txBody>
      </p:sp>
      <p:grpSp>
        <p:nvGrpSpPr>
          <p:cNvPr id="549" name="Google Shape;549;p25"/>
          <p:cNvGrpSpPr/>
          <p:nvPr/>
        </p:nvGrpSpPr>
        <p:grpSpPr>
          <a:xfrm>
            <a:off x="916524" y="363600"/>
            <a:ext cx="1626018" cy="326352"/>
            <a:chOff x="0" y="0"/>
            <a:chExt cx="398700" cy="85950"/>
          </a:xfrm>
        </p:grpSpPr>
        <p:sp>
          <p:nvSpPr>
            <p:cNvPr id="550" name="Google Shape;550;p25"/>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2" name="Google Shape;552;p25"/>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553" name="Google Shape;553;p25"/>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554" name="Google Shape;554;p25"/>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learnigns</a:t>
            </a:r>
            <a:endParaRPr/>
          </a:p>
        </p:txBody>
      </p:sp>
      <p:pic>
        <p:nvPicPr>
          <p:cNvPr id="555" name="Google Shape;555;p25"/>
          <p:cNvPicPr preferRelativeResize="0"/>
          <p:nvPr/>
        </p:nvPicPr>
        <p:blipFill>
          <a:blip r:embed="rId4">
            <a:alphaModFix/>
          </a:blip>
          <a:stretch>
            <a:fillRect/>
          </a:stretch>
        </p:blipFill>
        <p:spPr>
          <a:xfrm>
            <a:off x="730825" y="2425019"/>
            <a:ext cx="7682352" cy="4321326"/>
          </a:xfrm>
          <a:prstGeom prst="rect">
            <a:avLst/>
          </a:prstGeom>
          <a:noFill/>
          <a:ln>
            <a:noFill/>
          </a:ln>
        </p:spPr>
      </p:pic>
      <p:pic>
        <p:nvPicPr>
          <p:cNvPr id="556" name="Google Shape;556;p25"/>
          <p:cNvPicPr preferRelativeResize="0"/>
          <p:nvPr/>
        </p:nvPicPr>
        <p:blipFill>
          <a:blip r:embed="rId5">
            <a:alphaModFix/>
          </a:blip>
          <a:stretch>
            <a:fillRect/>
          </a:stretch>
        </p:blipFill>
        <p:spPr>
          <a:xfrm>
            <a:off x="9577025" y="2425025"/>
            <a:ext cx="7682352" cy="4321312"/>
          </a:xfrm>
          <a:prstGeom prst="rect">
            <a:avLst/>
          </a:prstGeom>
          <a:noFill/>
          <a:ln>
            <a:noFill/>
          </a:ln>
        </p:spPr>
      </p:pic>
      <p:pic>
        <p:nvPicPr>
          <p:cNvPr id="557" name="Google Shape;557;p25"/>
          <p:cNvPicPr preferRelativeResize="0"/>
          <p:nvPr/>
        </p:nvPicPr>
        <p:blipFill>
          <a:blip r:embed="rId6">
            <a:alphaModFix/>
          </a:blip>
          <a:stretch>
            <a:fillRect/>
          </a:stretch>
        </p:blipFill>
        <p:spPr>
          <a:xfrm>
            <a:off x="5101925" y="6477950"/>
            <a:ext cx="7117775" cy="3674571"/>
          </a:xfrm>
          <a:prstGeom prst="rect">
            <a:avLst/>
          </a:prstGeom>
          <a:noFill/>
          <a:ln>
            <a:noFill/>
          </a:ln>
          <a:effectLst>
            <a:outerShdw blurRad="57150" rotWithShape="0" algn="bl" dir="7620000" dist="152400">
              <a:srgbClr val="000000">
                <a:alpha val="79000"/>
              </a:srgbClr>
            </a:outerShdw>
          </a:effectLst>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61" name="Shape 561"/>
        <p:cNvGrpSpPr/>
        <p:nvPr/>
      </p:nvGrpSpPr>
      <p:grpSpPr>
        <a:xfrm>
          <a:off x="0" y="0"/>
          <a:ext cx="0" cy="0"/>
          <a:chOff x="0" y="0"/>
          <a:chExt cx="0" cy="0"/>
        </a:xfrm>
      </p:grpSpPr>
      <p:pic>
        <p:nvPicPr>
          <p:cNvPr id="562" name="Google Shape;562;p26"/>
          <p:cNvPicPr preferRelativeResize="0"/>
          <p:nvPr/>
        </p:nvPicPr>
        <p:blipFill>
          <a:blip r:embed="rId3">
            <a:alphaModFix/>
          </a:blip>
          <a:stretch>
            <a:fillRect/>
          </a:stretch>
        </p:blipFill>
        <p:spPr>
          <a:xfrm>
            <a:off x="8522326" y="402"/>
            <a:ext cx="9529250" cy="14328873"/>
          </a:xfrm>
          <a:prstGeom prst="rect">
            <a:avLst/>
          </a:prstGeom>
          <a:noFill/>
          <a:ln>
            <a:noFill/>
          </a:ln>
        </p:spPr>
      </p:pic>
      <p:sp>
        <p:nvSpPr>
          <p:cNvPr id="563" name="Google Shape;563;p26"/>
          <p:cNvSpPr txBox="1"/>
          <p:nvPr/>
        </p:nvSpPr>
        <p:spPr>
          <a:xfrm>
            <a:off x="1028700" y="2245043"/>
            <a:ext cx="8115300" cy="174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100">
                <a:solidFill>
                  <a:srgbClr val="FFFFFF"/>
                </a:solidFill>
                <a:latin typeface="Inter"/>
                <a:ea typeface="Inter"/>
                <a:cs typeface="Inter"/>
                <a:sym typeface="Inter"/>
              </a:rPr>
              <a:t>Jon Youshaei</a:t>
            </a:r>
            <a:r>
              <a:rPr b="1" lang="en-US" sz="7100">
                <a:solidFill>
                  <a:srgbClr val="FFFFFF"/>
                </a:solidFill>
                <a:latin typeface="Inter"/>
                <a:ea typeface="Inter"/>
                <a:cs typeface="Inter"/>
                <a:sym typeface="Inter"/>
              </a:rPr>
              <a:t> - talk 2</a:t>
            </a:r>
            <a:endParaRPr sz="1300"/>
          </a:p>
        </p:txBody>
      </p:sp>
      <p:sp>
        <p:nvSpPr>
          <p:cNvPr id="564" name="Google Shape;564;p26"/>
          <p:cNvSpPr txBox="1"/>
          <p:nvPr/>
        </p:nvSpPr>
        <p:spPr>
          <a:xfrm>
            <a:off x="1028700" y="4085272"/>
            <a:ext cx="7412400" cy="44121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One of few marketers to work at both YouTube and Instagram,  During five years at YouTube, Jon was Head of Creator Product Marketing where he worked with YouTube's top creators and brands to grow their audience and their incomes. During three years at Instagram, Jon helped build their creator team to empower even more creators to grow and monetize. Now a creator himself, Jon gained 500K+ followers and 300M+ views in the past year while interviewing Logan Paul, Danny Duncan, Mark Rober, Liza Koshy, Zach King, Peter McKinnon, and more and being recognized by LinkedIn as one of their Top Voices on the platform.</a:t>
            </a:r>
            <a:endParaRPr sz="2100">
              <a:solidFill>
                <a:srgbClr val="FFFFFF"/>
              </a:solidFill>
              <a:latin typeface="Inter"/>
              <a:ea typeface="Inter"/>
              <a:cs typeface="Inter"/>
              <a:sym typeface="Inter"/>
            </a:endParaRPr>
          </a:p>
        </p:txBody>
      </p:sp>
      <p:grpSp>
        <p:nvGrpSpPr>
          <p:cNvPr id="565" name="Google Shape;565;p26"/>
          <p:cNvGrpSpPr/>
          <p:nvPr/>
        </p:nvGrpSpPr>
        <p:grpSpPr>
          <a:xfrm>
            <a:off x="916524" y="363600"/>
            <a:ext cx="1626018" cy="326352"/>
            <a:chOff x="0" y="0"/>
            <a:chExt cx="398700" cy="85950"/>
          </a:xfrm>
        </p:grpSpPr>
        <p:sp>
          <p:nvSpPr>
            <p:cNvPr id="566" name="Google Shape;566;p26"/>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8" name="Google Shape;568;p26"/>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569" name="Google Shape;569;p26"/>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570" name="Google Shape;570;p26"/>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learnigns</a:t>
            </a:r>
            <a:endParaRPr/>
          </a:p>
        </p:txBody>
      </p:sp>
      <p:pic>
        <p:nvPicPr>
          <p:cNvPr id="571" name="Google Shape;571;p26"/>
          <p:cNvPicPr preferRelativeResize="0"/>
          <p:nvPr/>
        </p:nvPicPr>
        <p:blipFill>
          <a:blip r:embed="rId4">
            <a:alphaModFix/>
          </a:blip>
          <a:stretch>
            <a:fillRect/>
          </a:stretch>
        </p:blipFill>
        <p:spPr>
          <a:xfrm>
            <a:off x="10724700" y="2748275"/>
            <a:ext cx="5840225" cy="5840225"/>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7"/>
          <p:cNvSpPr txBox="1"/>
          <p:nvPr/>
        </p:nvSpPr>
        <p:spPr>
          <a:xfrm>
            <a:off x="1028700" y="1219200"/>
            <a:ext cx="16230600" cy="1280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10400">
                <a:solidFill>
                  <a:srgbClr val="FFFFFF"/>
                </a:solidFill>
                <a:latin typeface="Inter"/>
                <a:ea typeface="Inter"/>
                <a:cs typeface="Inter"/>
                <a:sym typeface="Inter"/>
              </a:rPr>
              <a:t>YouTube on tv growth</a:t>
            </a:r>
            <a:endParaRPr/>
          </a:p>
        </p:txBody>
      </p:sp>
      <p:pic>
        <p:nvPicPr>
          <p:cNvPr id="577" name="Google Shape;577;p27"/>
          <p:cNvPicPr preferRelativeResize="0"/>
          <p:nvPr/>
        </p:nvPicPr>
        <p:blipFill>
          <a:blip r:embed="rId3">
            <a:alphaModFix/>
          </a:blip>
          <a:stretch>
            <a:fillRect/>
          </a:stretch>
        </p:blipFill>
        <p:spPr>
          <a:xfrm>
            <a:off x="916525" y="3642825"/>
            <a:ext cx="8027674" cy="2721950"/>
          </a:xfrm>
          <a:prstGeom prst="rect">
            <a:avLst/>
          </a:prstGeom>
          <a:noFill/>
          <a:ln>
            <a:noFill/>
          </a:ln>
        </p:spPr>
      </p:pic>
      <p:pic>
        <p:nvPicPr>
          <p:cNvPr id="578" name="Google Shape;578;p27"/>
          <p:cNvPicPr preferRelativeResize="0"/>
          <p:nvPr/>
        </p:nvPicPr>
        <p:blipFill>
          <a:blip r:embed="rId4">
            <a:alphaModFix/>
          </a:blip>
          <a:stretch>
            <a:fillRect/>
          </a:stretch>
        </p:blipFill>
        <p:spPr>
          <a:xfrm>
            <a:off x="5556475" y="418912"/>
            <a:ext cx="16822998" cy="19857951"/>
          </a:xfrm>
          <a:prstGeom prst="rect">
            <a:avLst/>
          </a:prstGeom>
          <a:noFill/>
          <a:ln>
            <a:noFill/>
          </a:ln>
        </p:spPr>
      </p:pic>
      <p:grpSp>
        <p:nvGrpSpPr>
          <p:cNvPr id="579" name="Google Shape;579;p27"/>
          <p:cNvGrpSpPr/>
          <p:nvPr/>
        </p:nvGrpSpPr>
        <p:grpSpPr>
          <a:xfrm>
            <a:off x="916524" y="363600"/>
            <a:ext cx="1626018" cy="326352"/>
            <a:chOff x="0" y="0"/>
            <a:chExt cx="398700" cy="85950"/>
          </a:xfrm>
        </p:grpSpPr>
        <p:sp>
          <p:nvSpPr>
            <p:cNvPr id="580" name="Google Shape;580;p27"/>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2" name="Google Shape;582;p27"/>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583" name="Google Shape;583;p27"/>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584" name="Google Shape;584;p27"/>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visummit learndngs</a:t>
            </a:r>
            <a:endParaRPr/>
          </a:p>
        </p:txBody>
      </p:sp>
      <p:pic>
        <p:nvPicPr>
          <p:cNvPr id="585" name="Google Shape;585;p27"/>
          <p:cNvPicPr preferRelativeResize="0"/>
          <p:nvPr/>
        </p:nvPicPr>
        <p:blipFill>
          <a:blip r:embed="rId5">
            <a:alphaModFix/>
          </a:blip>
          <a:stretch>
            <a:fillRect/>
          </a:stretch>
        </p:blipFill>
        <p:spPr>
          <a:xfrm>
            <a:off x="9230300" y="3642825"/>
            <a:ext cx="7166930" cy="2721950"/>
          </a:xfrm>
          <a:prstGeom prst="rect">
            <a:avLst/>
          </a:prstGeom>
          <a:noFill/>
          <a:ln>
            <a:noFill/>
          </a:ln>
        </p:spPr>
      </p:pic>
      <p:sp>
        <p:nvSpPr>
          <p:cNvPr id="586" name="Google Shape;586;p27"/>
          <p:cNvSpPr txBox="1"/>
          <p:nvPr/>
        </p:nvSpPr>
        <p:spPr>
          <a:xfrm>
            <a:off x="2296363" y="2746763"/>
            <a:ext cx="52680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chemeClr val="lt1"/>
                </a:solidFill>
                <a:latin typeface="Inter"/>
                <a:ea typeface="Inter"/>
                <a:cs typeface="Inter"/>
                <a:sym typeface="Inter"/>
              </a:rPr>
              <a:t>August 2023</a:t>
            </a:r>
            <a:endParaRPr sz="5000">
              <a:solidFill>
                <a:schemeClr val="lt1"/>
              </a:solidFill>
              <a:latin typeface="Inter"/>
              <a:ea typeface="Inter"/>
              <a:cs typeface="Inter"/>
              <a:sym typeface="Inter"/>
            </a:endParaRPr>
          </a:p>
        </p:txBody>
      </p:sp>
      <p:sp>
        <p:nvSpPr>
          <p:cNvPr id="587" name="Google Shape;587;p27"/>
          <p:cNvSpPr txBox="1"/>
          <p:nvPr/>
        </p:nvSpPr>
        <p:spPr>
          <a:xfrm>
            <a:off x="10049338" y="2746750"/>
            <a:ext cx="52680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chemeClr val="lt1"/>
                </a:solidFill>
                <a:latin typeface="Inter"/>
                <a:ea typeface="Inter"/>
                <a:cs typeface="Inter"/>
                <a:sym typeface="Inter"/>
              </a:rPr>
              <a:t>August 2024</a:t>
            </a:r>
            <a:endParaRPr sz="5000">
              <a:solidFill>
                <a:schemeClr val="lt1"/>
              </a:solidFill>
              <a:latin typeface="Inter"/>
              <a:ea typeface="Inter"/>
              <a:cs typeface="Inter"/>
              <a:sym typeface="Inter"/>
            </a:endParaRPr>
          </a:p>
        </p:txBody>
      </p:sp>
      <p:pic>
        <p:nvPicPr>
          <p:cNvPr id="588" name="Google Shape;588;p27"/>
          <p:cNvPicPr preferRelativeResize="0"/>
          <p:nvPr/>
        </p:nvPicPr>
        <p:blipFill>
          <a:blip r:embed="rId6">
            <a:alphaModFix/>
          </a:blip>
          <a:stretch>
            <a:fillRect/>
          </a:stretch>
        </p:blipFill>
        <p:spPr>
          <a:xfrm>
            <a:off x="7868125" y="6867050"/>
            <a:ext cx="8529100" cy="3014616"/>
          </a:xfrm>
          <a:prstGeom prst="rect">
            <a:avLst/>
          </a:prstGeom>
          <a:noFill/>
          <a:ln>
            <a:noFill/>
          </a:ln>
        </p:spPr>
      </p:pic>
      <p:pic>
        <p:nvPicPr>
          <p:cNvPr id="589" name="Google Shape;589;p27"/>
          <p:cNvPicPr preferRelativeResize="0"/>
          <p:nvPr/>
        </p:nvPicPr>
        <p:blipFill>
          <a:blip r:embed="rId7">
            <a:alphaModFix/>
          </a:blip>
          <a:stretch>
            <a:fillRect/>
          </a:stretch>
        </p:blipFill>
        <p:spPr>
          <a:xfrm>
            <a:off x="1709049" y="6867050"/>
            <a:ext cx="5074694" cy="2854525"/>
          </a:xfrm>
          <a:prstGeom prst="rect">
            <a:avLst/>
          </a:prstGeom>
          <a:noFill/>
          <a:ln>
            <a:noFill/>
          </a:ln>
        </p:spPr>
      </p:pic>
      <p:sp>
        <p:nvSpPr>
          <p:cNvPr id="590" name="Google Shape;590;p27"/>
          <p:cNvSpPr/>
          <p:nvPr/>
        </p:nvSpPr>
        <p:spPr>
          <a:xfrm>
            <a:off x="6474900" y="8125525"/>
            <a:ext cx="1730100" cy="1030200"/>
          </a:xfrm>
          <a:prstGeom prst="rightArrow">
            <a:avLst>
              <a:gd fmla="val 50000" name="adj1"/>
              <a:gd fmla="val 50000" name="adj2"/>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5" name="Shape 165"/>
        <p:cNvGrpSpPr/>
        <p:nvPr/>
      </p:nvGrpSpPr>
      <p:grpSpPr>
        <a:xfrm>
          <a:off x="0" y="0"/>
          <a:ext cx="0" cy="0"/>
          <a:chOff x="0" y="0"/>
          <a:chExt cx="0" cy="0"/>
        </a:xfrm>
      </p:grpSpPr>
      <p:pic>
        <p:nvPicPr>
          <p:cNvPr id="166" name="Google Shape;166;p10"/>
          <p:cNvPicPr preferRelativeResize="0"/>
          <p:nvPr/>
        </p:nvPicPr>
        <p:blipFill>
          <a:blip r:embed="rId3">
            <a:alphaModFix/>
          </a:blip>
          <a:stretch>
            <a:fillRect/>
          </a:stretch>
        </p:blipFill>
        <p:spPr>
          <a:xfrm>
            <a:off x="8522326" y="402"/>
            <a:ext cx="9529250" cy="14328873"/>
          </a:xfrm>
          <a:prstGeom prst="rect">
            <a:avLst/>
          </a:prstGeom>
          <a:noFill/>
          <a:ln>
            <a:noFill/>
          </a:ln>
        </p:spPr>
      </p:pic>
      <p:sp>
        <p:nvSpPr>
          <p:cNvPr id="167" name="Google Shape;167;p10"/>
          <p:cNvSpPr txBox="1"/>
          <p:nvPr/>
        </p:nvSpPr>
        <p:spPr>
          <a:xfrm>
            <a:off x="1028700" y="2245043"/>
            <a:ext cx="8115300" cy="874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100">
                <a:solidFill>
                  <a:srgbClr val="FFFFFF"/>
                </a:solidFill>
                <a:latin typeface="Inter"/>
                <a:ea typeface="Inter"/>
                <a:cs typeface="Inter"/>
                <a:sym typeface="Inter"/>
              </a:rPr>
              <a:t>Darrel Eves - talk 1</a:t>
            </a:r>
            <a:endParaRPr sz="1300"/>
          </a:p>
        </p:txBody>
      </p:sp>
      <p:sp>
        <p:nvSpPr>
          <p:cNvPr id="168" name="Google Shape;168;p10"/>
          <p:cNvSpPr txBox="1"/>
          <p:nvPr/>
        </p:nvSpPr>
        <p:spPr>
          <a:xfrm>
            <a:off x="1028700" y="4085272"/>
            <a:ext cx="7412400" cy="29253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Founder of Vidsummit, MrBeasts main consultant, creator of “The Chosen”, the highest crowd-funded TV series or film project of all time. Responsible for 74 billion youtube views</a:t>
            </a:r>
            <a:endParaRPr sz="2100">
              <a:solidFill>
                <a:srgbClr val="FFFFFF"/>
              </a:solidFill>
              <a:latin typeface="Inter"/>
              <a:ea typeface="Inter"/>
              <a:cs typeface="Inter"/>
              <a:sym typeface="Inter"/>
            </a:endParaRPr>
          </a:p>
          <a:p>
            <a:pPr indent="0" lvl="1" marL="0" marR="0" rtl="0" algn="l">
              <a:lnSpc>
                <a:spcPct val="115000"/>
              </a:lnSpc>
              <a:spcBef>
                <a:spcPts val="0"/>
              </a:spcBef>
              <a:spcAft>
                <a:spcPts val="0"/>
              </a:spcAft>
              <a:buNone/>
            </a:pPr>
            <a:r>
              <a:t/>
            </a:r>
            <a:endParaRPr sz="2100">
              <a:solidFill>
                <a:srgbClr val="FFFFFF"/>
              </a:solidFill>
              <a:latin typeface="Inter"/>
              <a:ea typeface="Inter"/>
              <a:cs typeface="Inter"/>
              <a:sym typeface="Inter"/>
            </a:endParaRPr>
          </a:p>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Darrell's</a:t>
            </a:r>
            <a:r>
              <a:rPr lang="en-US" sz="2100">
                <a:solidFill>
                  <a:srgbClr val="FFFFFF"/>
                </a:solidFill>
                <a:latin typeface="Inter"/>
                <a:ea typeface="Inter"/>
                <a:cs typeface="Inter"/>
                <a:sym typeface="Inter"/>
              </a:rPr>
              <a:t> main point was </a:t>
            </a:r>
            <a:r>
              <a:rPr b="1" lang="en-US" sz="2100">
                <a:solidFill>
                  <a:srgbClr val="FFFFFF"/>
                </a:solidFill>
                <a:latin typeface="Inter"/>
                <a:ea typeface="Inter"/>
                <a:cs typeface="Inter"/>
                <a:sym typeface="Inter"/>
              </a:rPr>
              <a:t>audience</a:t>
            </a:r>
            <a:r>
              <a:rPr b="1" lang="en-US" sz="2100">
                <a:solidFill>
                  <a:srgbClr val="FFFFFF"/>
                </a:solidFill>
                <a:latin typeface="Inter"/>
                <a:ea typeface="Inter"/>
                <a:cs typeface="Inter"/>
                <a:sym typeface="Inter"/>
              </a:rPr>
              <a:t> recognition</a:t>
            </a:r>
            <a:r>
              <a:rPr lang="en-US" sz="2100">
                <a:solidFill>
                  <a:srgbClr val="FFFFFF"/>
                </a:solidFill>
                <a:latin typeface="Inter"/>
                <a:ea typeface="Inter"/>
                <a:cs typeface="Inter"/>
                <a:sym typeface="Inter"/>
              </a:rPr>
              <a:t>. We cannot properly grow how we want until we fully understand our audience. He presented the idea of an “</a:t>
            </a:r>
            <a:r>
              <a:rPr b="1" lang="en-US" sz="2100">
                <a:solidFill>
                  <a:srgbClr val="FFFFFF"/>
                </a:solidFill>
                <a:latin typeface="Inter"/>
                <a:ea typeface="Inter"/>
                <a:cs typeface="Inter"/>
                <a:sym typeface="Inter"/>
              </a:rPr>
              <a:t>Avatar</a:t>
            </a:r>
            <a:r>
              <a:rPr lang="en-US" sz="2100">
                <a:solidFill>
                  <a:srgbClr val="FFFFFF"/>
                </a:solidFill>
                <a:latin typeface="Inter"/>
                <a:ea typeface="Inter"/>
                <a:cs typeface="Inter"/>
                <a:sym typeface="Inter"/>
              </a:rPr>
              <a:t>”</a:t>
            </a:r>
            <a:endParaRPr sz="2100">
              <a:solidFill>
                <a:srgbClr val="FFFFFF"/>
              </a:solidFill>
              <a:latin typeface="Inter"/>
              <a:ea typeface="Inter"/>
              <a:cs typeface="Inter"/>
              <a:sym typeface="Inter"/>
            </a:endParaRPr>
          </a:p>
        </p:txBody>
      </p:sp>
      <p:grpSp>
        <p:nvGrpSpPr>
          <p:cNvPr id="169" name="Google Shape;169;p10"/>
          <p:cNvGrpSpPr/>
          <p:nvPr/>
        </p:nvGrpSpPr>
        <p:grpSpPr>
          <a:xfrm>
            <a:off x="916524" y="363600"/>
            <a:ext cx="1626018" cy="326352"/>
            <a:chOff x="0" y="0"/>
            <a:chExt cx="398700" cy="85950"/>
          </a:xfrm>
        </p:grpSpPr>
        <p:sp>
          <p:nvSpPr>
            <p:cNvPr id="170" name="Google Shape;170;p10"/>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2" name="Google Shape;172;p10"/>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173" name="Google Shape;173;p10"/>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174" name="Google Shape;174;p10"/>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learnigns</a:t>
            </a:r>
            <a:endParaRPr/>
          </a:p>
        </p:txBody>
      </p:sp>
      <p:pic>
        <p:nvPicPr>
          <p:cNvPr id="175" name="Google Shape;175;p10"/>
          <p:cNvPicPr preferRelativeResize="0"/>
          <p:nvPr/>
        </p:nvPicPr>
        <p:blipFill>
          <a:blip r:embed="rId4">
            <a:alphaModFix/>
          </a:blip>
          <a:stretch>
            <a:fillRect/>
          </a:stretch>
        </p:blipFill>
        <p:spPr>
          <a:xfrm>
            <a:off x="9562529" y="1674550"/>
            <a:ext cx="8387600" cy="8387701"/>
          </a:xfrm>
          <a:prstGeom prst="rect">
            <a:avLst/>
          </a:prstGeom>
          <a:noFill/>
          <a:ln>
            <a:noFill/>
          </a:ln>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4" name="Shape 594"/>
        <p:cNvGrpSpPr/>
        <p:nvPr/>
      </p:nvGrpSpPr>
      <p:grpSpPr>
        <a:xfrm>
          <a:off x="0" y="0"/>
          <a:ext cx="0" cy="0"/>
          <a:chOff x="0" y="0"/>
          <a:chExt cx="0" cy="0"/>
        </a:xfrm>
      </p:grpSpPr>
      <p:pic>
        <p:nvPicPr>
          <p:cNvPr id="595" name="Google Shape;595;p28"/>
          <p:cNvPicPr preferRelativeResize="0"/>
          <p:nvPr/>
        </p:nvPicPr>
        <p:blipFill>
          <a:blip r:embed="rId3">
            <a:alphaModFix/>
          </a:blip>
          <a:stretch>
            <a:fillRect/>
          </a:stretch>
        </p:blipFill>
        <p:spPr>
          <a:xfrm>
            <a:off x="-6433737" y="3030325"/>
            <a:ext cx="18805647" cy="11358675"/>
          </a:xfrm>
          <a:prstGeom prst="rect">
            <a:avLst/>
          </a:prstGeom>
          <a:noFill/>
          <a:ln>
            <a:noFill/>
          </a:ln>
        </p:spPr>
      </p:pic>
      <p:grpSp>
        <p:nvGrpSpPr>
          <p:cNvPr id="596" name="Google Shape;596;p28"/>
          <p:cNvGrpSpPr/>
          <p:nvPr/>
        </p:nvGrpSpPr>
        <p:grpSpPr>
          <a:xfrm>
            <a:off x="12076549" y="1016438"/>
            <a:ext cx="5182735" cy="4089796"/>
            <a:chOff x="0" y="-47625"/>
            <a:chExt cx="918941" cy="725154"/>
          </a:xfrm>
        </p:grpSpPr>
        <p:sp>
          <p:nvSpPr>
            <p:cNvPr id="597" name="Google Shape;597;p28"/>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txBox="1"/>
            <p:nvPr/>
          </p:nvSpPr>
          <p:spPr>
            <a:xfrm>
              <a:off x="0" y="-47625"/>
              <a:ext cx="918900" cy="7251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9" name="Google Shape;599;p28"/>
          <p:cNvGrpSpPr/>
          <p:nvPr/>
        </p:nvGrpSpPr>
        <p:grpSpPr>
          <a:xfrm>
            <a:off x="12076549" y="5168491"/>
            <a:ext cx="5182735" cy="4089796"/>
            <a:chOff x="0" y="-47625"/>
            <a:chExt cx="918941" cy="725154"/>
          </a:xfrm>
        </p:grpSpPr>
        <p:sp>
          <p:nvSpPr>
            <p:cNvPr id="600" name="Google Shape;600;p28"/>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txBox="1"/>
            <p:nvPr/>
          </p:nvSpPr>
          <p:spPr>
            <a:xfrm>
              <a:off x="0" y="-47625"/>
              <a:ext cx="918900" cy="7251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2" name="Google Shape;602;p28"/>
          <p:cNvGrpSpPr/>
          <p:nvPr/>
        </p:nvGrpSpPr>
        <p:grpSpPr>
          <a:xfrm>
            <a:off x="5956605" y="1016438"/>
            <a:ext cx="5182735" cy="4089796"/>
            <a:chOff x="0" y="-47625"/>
            <a:chExt cx="918941" cy="725154"/>
          </a:xfrm>
        </p:grpSpPr>
        <p:sp>
          <p:nvSpPr>
            <p:cNvPr id="603" name="Google Shape;603;p28"/>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txBox="1"/>
            <p:nvPr/>
          </p:nvSpPr>
          <p:spPr>
            <a:xfrm>
              <a:off x="0" y="-47625"/>
              <a:ext cx="918900" cy="7251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5" name="Google Shape;605;p28"/>
          <p:cNvSpPr txBox="1"/>
          <p:nvPr/>
        </p:nvSpPr>
        <p:spPr>
          <a:xfrm>
            <a:off x="972625" y="8829145"/>
            <a:ext cx="8310600" cy="886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Tv Viewers</a:t>
            </a:r>
            <a:endParaRPr/>
          </a:p>
        </p:txBody>
      </p:sp>
      <p:sp>
        <p:nvSpPr>
          <p:cNvPr id="606" name="Google Shape;606;p28"/>
          <p:cNvSpPr txBox="1"/>
          <p:nvPr/>
        </p:nvSpPr>
        <p:spPr>
          <a:xfrm>
            <a:off x="12375862" y="2113019"/>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Average view duration</a:t>
            </a:r>
            <a:endParaRPr/>
          </a:p>
        </p:txBody>
      </p:sp>
      <p:sp>
        <p:nvSpPr>
          <p:cNvPr id="607" name="Google Shape;607;p28"/>
          <p:cNvSpPr txBox="1"/>
          <p:nvPr/>
        </p:nvSpPr>
        <p:spPr>
          <a:xfrm>
            <a:off x="12375862" y="6265072"/>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Length</a:t>
            </a:r>
            <a:endParaRPr/>
          </a:p>
        </p:txBody>
      </p:sp>
      <p:sp>
        <p:nvSpPr>
          <p:cNvPr id="608" name="Google Shape;608;p28"/>
          <p:cNvSpPr txBox="1"/>
          <p:nvPr/>
        </p:nvSpPr>
        <p:spPr>
          <a:xfrm>
            <a:off x="6255918" y="2113019"/>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Ads</a:t>
            </a:r>
            <a:endParaRPr/>
          </a:p>
        </p:txBody>
      </p:sp>
      <p:sp>
        <p:nvSpPr>
          <p:cNvPr id="609" name="Google Shape;609;p28"/>
          <p:cNvSpPr txBox="1"/>
          <p:nvPr/>
        </p:nvSpPr>
        <p:spPr>
          <a:xfrm>
            <a:off x="6255918" y="2712414"/>
            <a:ext cx="4584000" cy="2241000"/>
          </a:xfrm>
          <a:prstGeom prst="rect">
            <a:avLst/>
          </a:prstGeom>
          <a:noFill/>
          <a:ln>
            <a:noFill/>
          </a:ln>
        </p:spPr>
        <p:txBody>
          <a:bodyPr anchorCtr="0" anchor="t" bIns="0" lIns="0" spcFirstLastPara="1" rIns="0" wrap="square" tIns="0">
            <a:spAutoFit/>
          </a:bodyPr>
          <a:lstStyle/>
          <a:p>
            <a:pPr indent="-393700" lvl="0" marL="457200" marR="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Make links QR codes</a:t>
            </a:r>
            <a:endParaRPr sz="2600">
              <a:solidFill>
                <a:srgbClr val="FFFFFF"/>
              </a:solidFill>
              <a:latin typeface="Inter"/>
              <a:ea typeface="Inter"/>
              <a:cs typeface="Inter"/>
              <a:sym typeface="Inter"/>
            </a:endParaRPr>
          </a:p>
          <a:p>
            <a:pPr indent="-393700" lvl="0" marL="457200" marR="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we can put MORE in as AVD rises</a:t>
            </a:r>
            <a:endParaRPr sz="2600">
              <a:solidFill>
                <a:srgbClr val="FFFFFF"/>
              </a:solidFill>
              <a:latin typeface="Inter"/>
              <a:ea typeface="Inter"/>
              <a:cs typeface="Inter"/>
              <a:sym typeface="Inter"/>
            </a:endParaRPr>
          </a:p>
          <a:p>
            <a:pPr indent="-393700" lvl="0" marL="457200" marR="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We can put them further into video</a:t>
            </a:r>
            <a:endParaRPr sz="2600">
              <a:solidFill>
                <a:srgbClr val="FFFFFF"/>
              </a:solidFill>
              <a:latin typeface="Inter"/>
              <a:ea typeface="Inter"/>
              <a:cs typeface="Inter"/>
              <a:sym typeface="Inter"/>
            </a:endParaRPr>
          </a:p>
        </p:txBody>
      </p:sp>
      <p:sp>
        <p:nvSpPr>
          <p:cNvPr id="610" name="Google Shape;610;p28"/>
          <p:cNvSpPr txBox="1"/>
          <p:nvPr/>
        </p:nvSpPr>
        <p:spPr>
          <a:xfrm>
            <a:off x="12375862" y="2712414"/>
            <a:ext cx="4584000" cy="16440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400">
                <a:solidFill>
                  <a:srgbClr val="FFFFFF"/>
                </a:solidFill>
                <a:latin typeface="Inter"/>
                <a:ea typeface="Inter"/>
                <a:cs typeface="Inter"/>
                <a:sym typeface="Inter"/>
              </a:rPr>
              <a:t>tv AVD is 5 mins higher than mobile… people are watching LONGER on tv. Make content better for THEM</a:t>
            </a:r>
            <a:endParaRPr sz="1700"/>
          </a:p>
        </p:txBody>
      </p:sp>
      <p:sp>
        <p:nvSpPr>
          <p:cNvPr id="611" name="Google Shape;611;p28"/>
          <p:cNvSpPr txBox="1"/>
          <p:nvPr/>
        </p:nvSpPr>
        <p:spPr>
          <a:xfrm>
            <a:off x="12375851" y="6845300"/>
            <a:ext cx="4284600" cy="14385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make these videos longgggg. We make way more $ and the viewers are telling us </a:t>
            </a:r>
            <a:r>
              <a:rPr lang="en-US" sz="2100">
                <a:solidFill>
                  <a:srgbClr val="FFFFFF"/>
                </a:solidFill>
                <a:latin typeface="Inter"/>
                <a:ea typeface="Inter"/>
                <a:cs typeface="Inter"/>
                <a:sym typeface="Inter"/>
              </a:rPr>
              <a:t>they</a:t>
            </a:r>
            <a:r>
              <a:rPr lang="en-US" sz="2100">
                <a:solidFill>
                  <a:srgbClr val="FFFFFF"/>
                </a:solidFill>
                <a:latin typeface="Inter"/>
                <a:ea typeface="Inter"/>
                <a:cs typeface="Inter"/>
                <a:sym typeface="Inter"/>
              </a:rPr>
              <a:t> are enjoying the longer videos</a:t>
            </a:r>
            <a:endParaRPr sz="2100">
              <a:solidFill>
                <a:srgbClr val="FFFFFF"/>
              </a:solidFill>
              <a:latin typeface="Inter"/>
              <a:ea typeface="Inter"/>
              <a:cs typeface="Inter"/>
              <a:sym typeface="Inter"/>
            </a:endParaRPr>
          </a:p>
        </p:txBody>
      </p:sp>
      <p:grpSp>
        <p:nvGrpSpPr>
          <p:cNvPr id="612" name="Google Shape;612;p28"/>
          <p:cNvGrpSpPr/>
          <p:nvPr/>
        </p:nvGrpSpPr>
        <p:grpSpPr>
          <a:xfrm>
            <a:off x="6255932" y="8768867"/>
            <a:ext cx="1007059" cy="1007059"/>
            <a:chOff x="0" y="19"/>
            <a:chExt cx="1342746" cy="1342746"/>
          </a:xfrm>
        </p:grpSpPr>
        <p:grpSp>
          <p:nvGrpSpPr>
            <p:cNvPr id="613" name="Google Shape;613;p28"/>
            <p:cNvGrpSpPr/>
            <p:nvPr/>
          </p:nvGrpSpPr>
          <p:grpSpPr>
            <a:xfrm rot="-5400000">
              <a:off x="0" y="19"/>
              <a:ext cx="1342746" cy="1342746"/>
              <a:chOff x="0" y="0"/>
              <a:chExt cx="812800" cy="812800"/>
            </a:xfrm>
          </p:grpSpPr>
          <p:sp>
            <p:nvSpPr>
              <p:cNvPr id="614" name="Google Shape;614;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16" name="Google Shape;616;p28"/>
            <p:cNvCxnSpPr/>
            <p:nvPr/>
          </p:nvCxnSpPr>
          <p:spPr>
            <a:xfrm flipH="1" rot="10800000">
              <a:off x="314968" y="364093"/>
              <a:ext cx="669600" cy="669600"/>
            </a:xfrm>
            <a:prstGeom prst="straightConnector1">
              <a:avLst/>
            </a:prstGeom>
            <a:noFill/>
            <a:ln cap="flat" cmpd="sng" w="82150">
              <a:solidFill>
                <a:srgbClr val="7497AC"/>
              </a:solidFill>
              <a:prstDash val="solid"/>
              <a:round/>
              <a:headEnd len="sm" w="sm" type="none"/>
              <a:tailEnd len="sm" w="sm" type="none"/>
            </a:ln>
          </p:spPr>
        </p:cxnSp>
        <p:cxnSp>
          <p:nvCxnSpPr>
            <p:cNvPr id="617" name="Google Shape;617;p28"/>
            <p:cNvCxnSpPr/>
            <p:nvPr/>
          </p:nvCxnSpPr>
          <p:spPr>
            <a:xfrm rot="10800000">
              <a:off x="993034" y="312798"/>
              <a:ext cx="0" cy="516600"/>
            </a:xfrm>
            <a:prstGeom prst="straightConnector1">
              <a:avLst/>
            </a:prstGeom>
            <a:noFill/>
            <a:ln cap="flat" cmpd="sng" w="82150">
              <a:solidFill>
                <a:srgbClr val="7A8590"/>
              </a:solidFill>
              <a:prstDash val="solid"/>
              <a:round/>
              <a:headEnd len="sm" w="sm" type="none"/>
              <a:tailEnd len="sm" w="sm" type="none"/>
            </a:ln>
          </p:spPr>
        </p:cxnSp>
        <p:cxnSp>
          <p:nvCxnSpPr>
            <p:cNvPr id="618" name="Google Shape;618;p28"/>
            <p:cNvCxnSpPr/>
            <p:nvPr/>
          </p:nvCxnSpPr>
          <p:spPr>
            <a:xfrm rot="10800000">
              <a:off x="513392" y="349731"/>
              <a:ext cx="516600" cy="0"/>
            </a:xfrm>
            <a:prstGeom prst="straightConnector1">
              <a:avLst/>
            </a:prstGeom>
            <a:noFill/>
            <a:ln cap="flat" cmpd="sng" w="82150">
              <a:solidFill>
                <a:srgbClr val="8E927A"/>
              </a:solidFill>
              <a:prstDash val="solid"/>
              <a:round/>
              <a:headEnd len="sm" w="sm" type="none"/>
              <a:tailEnd len="sm" w="sm" type="none"/>
            </a:ln>
          </p:spPr>
        </p:cxnSp>
      </p:grpSp>
      <p:grpSp>
        <p:nvGrpSpPr>
          <p:cNvPr id="619" name="Google Shape;619;p28"/>
          <p:cNvGrpSpPr/>
          <p:nvPr/>
        </p:nvGrpSpPr>
        <p:grpSpPr>
          <a:xfrm>
            <a:off x="916524" y="363600"/>
            <a:ext cx="1626018" cy="326352"/>
            <a:chOff x="0" y="0"/>
            <a:chExt cx="398700" cy="85950"/>
          </a:xfrm>
        </p:grpSpPr>
        <p:sp>
          <p:nvSpPr>
            <p:cNvPr id="620" name="Google Shape;620;p28"/>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2" name="Google Shape;622;p28"/>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623" name="Google Shape;623;p28"/>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624" name="Google Shape;624;p28"/>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learnings</a:t>
            </a:r>
            <a:endParaRPr/>
          </a:p>
        </p:txBody>
      </p:sp>
      <p:pic>
        <p:nvPicPr>
          <p:cNvPr id="625" name="Google Shape;625;p28"/>
          <p:cNvPicPr preferRelativeResize="0"/>
          <p:nvPr/>
        </p:nvPicPr>
        <p:blipFill>
          <a:blip r:embed="rId4">
            <a:alphaModFix/>
          </a:blip>
          <a:stretch>
            <a:fillRect/>
          </a:stretch>
        </p:blipFill>
        <p:spPr>
          <a:xfrm>
            <a:off x="825950" y="5488375"/>
            <a:ext cx="10553910" cy="2629263"/>
          </a:xfrm>
          <a:prstGeom prst="rect">
            <a:avLst/>
          </a:prstGeom>
          <a:noFill/>
          <a:ln>
            <a:noFill/>
          </a:ln>
        </p:spPr>
      </p:pic>
      <p:pic>
        <p:nvPicPr>
          <p:cNvPr id="626" name="Google Shape;626;p28"/>
          <p:cNvPicPr preferRelativeResize="0"/>
          <p:nvPr/>
        </p:nvPicPr>
        <p:blipFill>
          <a:blip r:embed="rId5">
            <a:alphaModFix/>
          </a:blip>
          <a:stretch>
            <a:fillRect/>
          </a:stretch>
        </p:blipFill>
        <p:spPr>
          <a:xfrm>
            <a:off x="916525" y="2571873"/>
            <a:ext cx="4483763" cy="2522101"/>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30" name="Shape 630"/>
        <p:cNvGrpSpPr/>
        <p:nvPr/>
      </p:nvGrpSpPr>
      <p:grpSpPr>
        <a:xfrm>
          <a:off x="0" y="0"/>
          <a:ext cx="0" cy="0"/>
          <a:chOff x="0" y="0"/>
          <a:chExt cx="0" cy="0"/>
        </a:xfrm>
      </p:grpSpPr>
      <p:pic>
        <p:nvPicPr>
          <p:cNvPr id="631" name="Google Shape;631;p29"/>
          <p:cNvPicPr preferRelativeResize="0"/>
          <p:nvPr/>
        </p:nvPicPr>
        <p:blipFill>
          <a:blip r:embed="rId3">
            <a:alphaModFix/>
          </a:blip>
          <a:stretch>
            <a:fillRect/>
          </a:stretch>
        </p:blipFill>
        <p:spPr>
          <a:xfrm>
            <a:off x="8522326" y="402"/>
            <a:ext cx="9529250" cy="14328873"/>
          </a:xfrm>
          <a:prstGeom prst="rect">
            <a:avLst/>
          </a:prstGeom>
          <a:noFill/>
          <a:ln>
            <a:noFill/>
          </a:ln>
        </p:spPr>
      </p:pic>
      <p:sp>
        <p:nvSpPr>
          <p:cNvPr id="632" name="Google Shape;632;p29"/>
          <p:cNvSpPr txBox="1"/>
          <p:nvPr/>
        </p:nvSpPr>
        <p:spPr>
          <a:xfrm>
            <a:off x="1028700" y="2245043"/>
            <a:ext cx="8115300" cy="174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100">
                <a:solidFill>
                  <a:srgbClr val="FFFFFF"/>
                </a:solidFill>
                <a:latin typeface="Inter"/>
                <a:ea typeface="Inter"/>
                <a:cs typeface="Inter"/>
                <a:sym typeface="Inter"/>
              </a:rPr>
              <a:t>Jared Shores - talk3</a:t>
            </a:r>
            <a:endParaRPr sz="1300"/>
          </a:p>
        </p:txBody>
      </p:sp>
      <p:sp>
        <p:nvSpPr>
          <p:cNvPr id="633" name="Google Shape;633;p29"/>
          <p:cNvSpPr txBox="1"/>
          <p:nvPr/>
        </p:nvSpPr>
        <p:spPr>
          <a:xfrm>
            <a:off x="1028700" y="4085272"/>
            <a:ext cx="7412400" cy="29253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Founder of Crux Media, Jared Shores boasts 15+ years of video expertise, spanning TV, film, and YouTube. Co-creator of Studio C, and working with clients including Chick-fil-A, Imagine Dragons, Kaskade, UNHCR, and HopeScope. With Emmy wins, a Gold Play button, and Oscar shortlisting, his work's 2.5+ billion views speak volumes. A master of storytelling and production, Jared is your new best friend.</a:t>
            </a:r>
            <a:endParaRPr sz="2100">
              <a:solidFill>
                <a:srgbClr val="FFFFFF"/>
              </a:solidFill>
              <a:latin typeface="Inter"/>
              <a:ea typeface="Inter"/>
              <a:cs typeface="Inter"/>
              <a:sym typeface="Inter"/>
            </a:endParaRPr>
          </a:p>
        </p:txBody>
      </p:sp>
      <p:grpSp>
        <p:nvGrpSpPr>
          <p:cNvPr id="634" name="Google Shape;634;p29"/>
          <p:cNvGrpSpPr/>
          <p:nvPr/>
        </p:nvGrpSpPr>
        <p:grpSpPr>
          <a:xfrm>
            <a:off x="916524" y="363600"/>
            <a:ext cx="1626018" cy="326352"/>
            <a:chOff x="0" y="0"/>
            <a:chExt cx="398700" cy="85950"/>
          </a:xfrm>
        </p:grpSpPr>
        <p:sp>
          <p:nvSpPr>
            <p:cNvPr id="635" name="Google Shape;635;p29"/>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9"/>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7" name="Google Shape;637;p29"/>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638" name="Google Shape;638;p29"/>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639" name="Google Shape;639;p29"/>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learnigns</a:t>
            </a:r>
            <a:endParaRPr/>
          </a:p>
        </p:txBody>
      </p:sp>
      <p:pic>
        <p:nvPicPr>
          <p:cNvPr id="640" name="Google Shape;640;p29"/>
          <p:cNvPicPr preferRelativeResize="0"/>
          <p:nvPr/>
        </p:nvPicPr>
        <p:blipFill>
          <a:blip r:embed="rId4">
            <a:alphaModFix/>
          </a:blip>
          <a:stretch>
            <a:fillRect/>
          </a:stretch>
        </p:blipFill>
        <p:spPr>
          <a:xfrm>
            <a:off x="9774600" y="1920150"/>
            <a:ext cx="7255551" cy="7255551"/>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44" name="Shape 644"/>
        <p:cNvGrpSpPr/>
        <p:nvPr/>
      </p:nvGrpSpPr>
      <p:grpSpPr>
        <a:xfrm>
          <a:off x="0" y="0"/>
          <a:ext cx="0" cy="0"/>
          <a:chOff x="0" y="0"/>
          <a:chExt cx="0" cy="0"/>
        </a:xfrm>
      </p:grpSpPr>
      <p:cxnSp>
        <p:nvCxnSpPr>
          <p:cNvPr id="645" name="Google Shape;645;p30"/>
          <p:cNvCxnSpPr/>
          <p:nvPr/>
        </p:nvCxnSpPr>
        <p:spPr>
          <a:xfrm rot="10800000">
            <a:off x="7062711" y="0"/>
            <a:ext cx="0" cy="10287000"/>
          </a:xfrm>
          <a:prstGeom prst="straightConnector1">
            <a:avLst/>
          </a:prstGeom>
          <a:noFill/>
          <a:ln cap="flat" cmpd="sng" w="19050">
            <a:solidFill>
              <a:srgbClr val="FFFFFF"/>
            </a:solidFill>
            <a:prstDash val="solid"/>
            <a:round/>
            <a:headEnd len="sm" w="sm" type="none"/>
            <a:tailEnd len="sm" w="sm" type="none"/>
          </a:ln>
        </p:spPr>
      </p:cxnSp>
      <p:grpSp>
        <p:nvGrpSpPr>
          <p:cNvPr id="646" name="Google Shape;646;p30"/>
          <p:cNvGrpSpPr/>
          <p:nvPr/>
        </p:nvGrpSpPr>
        <p:grpSpPr>
          <a:xfrm>
            <a:off x="6924805" y="1573678"/>
            <a:ext cx="275812" cy="275812"/>
            <a:chOff x="0" y="0"/>
            <a:chExt cx="812800" cy="812800"/>
          </a:xfrm>
        </p:grpSpPr>
        <p:sp>
          <p:nvSpPr>
            <p:cNvPr id="647" name="Google Shape;647;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49" name="Google Shape;649;p30"/>
          <p:cNvCxnSpPr/>
          <p:nvPr/>
        </p:nvCxnSpPr>
        <p:spPr>
          <a:xfrm>
            <a:off x="7062711" y="1711584"/>
            <a:ext cx="1978192" cy="0"/>
          </a:xfrm>
          <a:prstGeom prst="straightConnector1">
            <a:avLst/>
          </a:prstGeom>
          <a:noFill/>
          <a:ln cap="flat" cmpd="sng" w="19050">
            <a:solidFill>
              <a:srgbClr val="FFFFFF"/>
            </a:solidFill>
            <a:prstDash val="solid"/>
            <a:round/>
            <a:headEnd len="sm" w="sm" type="none"/>
            <a:tailEnd len="sm" w="sm" type="none"/>
          </a:ln>
        </p:spPr>
      </p:cxnSp>
      <p:grpSp>
        <p:nvGrpSpPr>
          <p:cNvPr id="650" name="Google Shape;650;p30"/>
          <p:cNvGrpSpPr/>
          <p:nvPr/>
        </p:nvGrpSpPr>
        <p:grpSpPr>
          <a:xfrm>
            <a:off x="6924805" y="3679973"/>
            <a:ext cx="275812" cy="275812"/>
            <a:chOff x="0" y="0"/>
            <a:chExt cx="812800" cy="812800"/>
          </a:xfrm>
        </p:grpSpPr>
        <p:sp>
          <p:nvSpPr>
            <p:cNvPr id="651" name="Google Shape;651;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53" name="Google Shape;653;p30"/>
          <p:cNvCxnSpPr/>
          <p:nvPr/>
        </p:nvCxnSpPr>
        <p:spPr>
          <a:xfrm>
            <a:off x="7062711" y="3817879"/>
            <a:ext cx="1978192" cy="0"/>
          </a:xfrm>
          <a:prstGeom prst="straightConnector1">
            <a:avLst/>
          </a:prstGeom>
          <a:noFill/>
          <a:ln cap="flat" cmpd="sng" w="19050">
            <a:solidFill>
              <a:srgbClr val="FFFFFF"/>
            </a:solidFill>
            <a:prstDash val="solid"/>
            <a:round/>
            <a:headEnd len="sm" w="sm" type="none"/>
            <a:tailEnd len="sm" w="sm" type="none"/>
          </a:ln>
        </p:spPr>
      </p:cxnSp>
      <p:pic>
        <p:nvPicPr>
          <p:cNvPr id="654" name="Google Shape;654;p30"/>
          <p:cNvPicPr preferRelativeResize="0"/>
          <p:nvPr/>
        </p:nvPicPr>
        <p:blipFill>
          <a:blip r:embed="rId3">
            <a:alphaModFix/>
          </a:blip>
          <a:stretch>
            <a:fillRect/>
          </a:stretch>
        </p:blipFill>
        <p:spPr>
          <a:xfrm>
            <a:off x="-4417225" y="-6068981"/>
            <a:ext cx="10451224" cy="10425785"/>
          </a:xfrm>
          <a:prstGeom prst="rect">
            <a:avLst/>
          </a:prstGeom>
          <a:noFill/>
          <a:ln>
            <a:noFill/>
          </a:ln>
        </p:spPr>
      </p:pic>
      <p:grpSp>
        <p:nvGrpSpPr>
          <p:cNvPr id="655" name="Google Shape;655;p30"/>
          <p:cNvGrpSpPr/>
          <p:nvPr/>
        </p:nvGrpSpPr>
        <p:grpSpPr>
          <a:xfrm>
            <a:off x="6924805" y="5786268"/>
            <a:ext cx="275812" cy="275812"/>
            <a:chOff x="0" y="0"/>
            <a:chExt cx="812800" cy="812800"/>
          </a:xfrm>
        </p:grpSpPr>
        <p:sp>
          <p:nvSpPr>
            <p:cNvPr id="656" name="Google Shape;656;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58" name="Google Shape;658;p30"/>
          <p:cNvCxnSpPr/>
          <p:nvPr/>
        </p:nvCxnSpPr>
        <p:spPr>
          <a:xfrm>
            <a:off x="7062711" y="5924174"/>
            <a:ext cx="1978192" cy="0"/>
          </a:xfrm>
          <a:prstGeom prst="straightConnector1">
            <a:avLst/>
          </a:prstGeom>
          <a:noFill/>
          <a:ln cap="flat" cmpd="sng" w="19050">
            <a:solidFill>
              <a:srgbClr val="FFFFFF"/>
            </a:solidFill>
            <a:prstDash val="solid"/>
            <a:round/>
            <a:headEnd len="sm" w="sm" type="none"/>
            <a:tailEnd len="sm" w="sm" type="none"/>
          </a:ln>
        </p:spPr>
      </p:cxnSp>
      <p:grpSp>
        <p:nvGrpSpPr>
          <p:cNvPr id="659" name="Google Shape;659;p30"/>
          <p:cNvGrpSpPr/>
          <p:nvPr/>
        </p:nvGrpSpPr>
        <p:grpSpPr>
          <a:xfrm>
            <a:off x="6924805" y="7892563"/>
            <a:ext cx="275812" cy="275812"/>
            <a:chOff x="0" y="0"/>
            <a:chExt cx="812800" cy="812800"/>
          </a:xfrm>
        </p:grpSpPr>
        <p:sp>
          <p:nvSpPr>
            <p:cNvPr id="660" name="Google Shape;660;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62" name="Google Shape;662;p30"/>
          <p:cNvCxnSpPr/>
          <p:nvPr/>
        </p:nvCxnSpPr>
        <p:spPr>
          <a:xfrm>
            <a:off x="7062711" y="8030469"/>
            <a:ext cx="1978192" cy="0"/>
          </a:xfrm>
          <a:prstGeom prst="straightConnector1">
            <a:avLst/>
          </a:prstGeom>
          <a:noFill/>
          <a:ln cap="flat" cmpd="sng" w="19050">
            <a:solidFill>
              <a:srgbClr val="FFFFFF"/>
            </a:solidFill>
            <a:prstDash val="solid"/>
            <a:round/>
            <a:headEnd len="sm" w="sm" type="none"/>
            <a:tailEnd len="sm" w="sm" type="none"/>
          </a:ln>
        </p:spPr>
      </p:cxnSp>
      <p:sp>
        <p:nvSpPr>
          <p:cNvPr id="663" name="Google Shape;663;p30"/>
          <p:cNvSpPr txBox="1"/>
          <p:nvPr/>
        </p:nvSpPr>
        <p:spPr>
          <a:xfrm>
            <a:off x="1028700" y="5366385"/>
            <a:ext cx="5005200" cy="886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Goals</a:t>
            </a:r>
            <a:endParaRPr/>
          </a:p>
        </p:txBody>
      </p:sp>
      <p:sp>
        <p:nvSpPr>
          <p:cNvPr id="664" name="Google Shape;664;p30"/>
          <p:cNvSpPr txBox="1"/>
          <p:nvPr/>
        </p:nvSpPr>
        <p:spPr>
          <a:xfrm>
            <a:off x="9144000" y="1410705"/>
            <a:ext cx="77676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August 2024</a:t>
            </a:r>
            <a:endParaRPr/>
          </a:p>
        </p:txBody>
      </p:sp>
      <p:sp>
        <p:nvSpPr>
          <p:cNvPr id="665" name="Google Shape;665;p30"/>
          <p:cNvSpPr txBox="1"/>
          <p:nvPr/>
        </p:nvSpPr>
        <p:spPr>
          <a:xfrm>
            <a:off x="9144000" y="1884415"/>
            <a:ext cx="7767600" cy="323100"/>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lang="en-US" sz="2100">
                <a:solidFill>
                  <a:srgbClr val="FFFFFF"/>
                </a:solidFill>
                <a:latin typeface="Inter"/>
                <a:ea typeface="Inter"/>
                <a:cs typeface="Inter"/>
                <a:sym typeface="Inter"/>
              </a:rPr>
              <a:t>52,603,892 total monthly views</a:t>
            </a:r>
            <a:endParaRPr/>
          </a:p>
        </p:txBody>
      </p:sp>
      <p:sp>
        <p:nvSpPr>
          <p:cNvPr id="666" name="Google Shape;666;p30"/>
          <p:cNvSpPr txBox="1"/>
          <p:nvPr/>
        </p:nvSpPr>
        <p:spPr>
          <a:xfrm>
            <a:off x="1028700" y="6292215"/>
            <a:ext cx="5005200" cy="25536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2100">
                <a:solidFill>
                  <a:srgbClr val="FFFFFF"/>
                </a:solidFill>
                <a:latin typeface="Inter"/>
                <a:ea typeface="Inter"/>
                <a:cs typeface="Inter"/>
                <a:sym typeface="Inter"/>
              </a:rPr>
              <a:t>Pen to paper</a:t>
            </a:r>
            <a:endParaRPr sz="2100">
              <a:solidFill>
                <a:srgbClr val="FFFFFF"/>
              </a:solidFill>
              <a:latin typeface="Inter"/>
              <a:ea typeface="Inter"/>
              <a:cs typeface="Inter"/>
              <a:sym typeface="Inter"/>
            </a:endParaRPr>
          </a:p>
          <a:p>
            <a:pPr indent="0" lvl="1" marL="0" marR="0" rtl="0" algn="just">
              <a:lnSpc>
                <a:spcPct val="115000"/>
              </a:lnSpc>
              <a:spcBef>
                <a:spcPts val="0"/>
              </a:spcBef>
              <a:spcAft>
                <a:spcPts val="0"/>
              </a:spcAft>
              <a:buNone/>
            </a:pPr>
            <a:r>
              <a:t/>
            </a:r>
            <a:endParaRPr sz="2100">
              <a:solidFill>
                <a:srgbClr val="FFFFFF"/>
              </a:solidFill>
              <a:latin typeface="Inter"/>
              <a:ea typeface="Inter"/>
              <a:cs typeface="Inter"/>
              <a:sym typeface="Inter"/>
            </a:endParaRPr>
          </a:p>
          <a:p>
            <a:pPr indent="0" lvl="1" marL="0" marR="0" rtl="0" algn="just">
              <a:lnSpc>
                <a:spcPct val="115000"/>
              </a:lnSpc>
              <a:spcBef>
                <a:spcPts val="0"/>
              </a:spcBef>
              <a:spcAft>
                <a:spcPts val="0"/>
              </a:spcAft>
              <a:buNone/>
            </a:pPr>
            <a:r>
              <a:rPr lang="en-US" sz="2100">
                <a:solidFill>
                  <a:srgbClr val="FFFFFF"/>
                </a:solidFill>
                <a:latin typeface="Inter"/>
                <a:ea typeface="Inter"/>
                <a:cs typeface="Inter"/>
                <a:sym typeface="Inter"/>
              </a:rPr>
              <a:t>Let's</a:t>
            </a:r>
            <a:r>
              <a:rPr lang="en-US" sz="2100">
                <a:solidFill>
                  <a:srgbClr val="FFFFFF"/>
                </a:solidFill>
                <a:latin typeface="Inter"/>
                <a:ea typeface="Inter"/>
                <a:cs typeface="Inter"/>
                <a:sym typeface="Inter"/>
              </a:rPr>
              <a:t> grow our content, </a:t>
            </a:r>
            <a:r>
              <a:rPr lang="en-US" sz="2100">
                <a:solidFill>
                  <a:srgbClr val="FFFFFF"/>
                </a:solidFill>
                <a:latin typeface="Inter"/>
                <a:ea typeface="Inter"/>
                <a:cs typeface="Inter"/>
                <a:sym typeface="Inter"/>
              </a:rPr>
              <a:t>let's</a:t>
            </a:r>
            <a:r>
              <a:rPr lang="en-US" sz="2100">
                <a:solidFill>
                  <a:srgbClr val="FFFFFF"/>
                </a:solidFill>
                <a:latin typeface="Inter"/>
                <a:ea typeface="Inter"/>
                <a:cs typeface="Inter"/>
                <a:sym typeface="Inter"/>
              </a:rPr>
              <a:t> BE the company we all want to be</a:t>
            </a:r>
            <a:endParaRPr sz="2100">
              <a:solidFill>
                <a:srgbClr val="FFFFFF"/>
              </a:solidFill>
              <a:latin typeface="Inter"/>
              <a:ea typeface="Inter"/>
              <a:cs typeface="Inter"/>
              <a:sym typeface="Inter"/>
            </a:endParaRPr>
          </a:p>
          <a:p>
            <a:pPr indent="0" lvl="1" marL="0" marR="0" rtl="0" algn="just">
              <a:lnSpc>
                <a:spcPct val="115000"/>
              </a:lnSpc>
              <a:spcBef>
                <a:spcPts val="0"/>
              </a:spcBef>
              <a:spcAft>
                <a:spcPts val="0"/>
              </a:spcAft>
              <a:buNone/>
            </a:pPr>
            <a:r>
              <a:t/>
            </a:r>
            <a:endParaRPr sz="2100">
              <a:solidFill>
                <a:srgbClr val="FFFFFF"/>
              </a:solidFill>
              <a:latin typeface="Inter"/>
              <a:ea typeface="Inter"/>
              <a:cs typeface="Inter"/>
              <a:sym typeface="Inter"/>
            </a:endParaRPr>
          </a:p>
          <a:p>
            <a:pPr indent="0" lvl="1" marL="0" marR="0" rtl="0" algn="just">
              <a:lnSpc>
                <a:spcPct val="115000"/>
              </a:lnSpc>
              <a:spcBef>
                <a:spcPts val="0"/>
              </a:spcBef>
              <a:spcAft>
                <a:spcPts val="0"/>
              </a:spcAft>
              <a:buNone/>
            </a:pPr>
            <a:r>
              <a:rPr lang="en-US" sz="2100">
                <a:solidFill>
                  <a:srgbClr val="FFFFFF"/>
                </a:solidFill>
                <a:latin typeface="Inter"/>
                <a:ea typeface="Inter"/>
                <a:cs typeface="Inter"/>
                <a:sym typeface="Inter"/>
              </a:rPr>
              <a:t>Total monthly views includes every single platform we post on</a:t>
            </a:r>
            <a:endParaRPr sz="2100">
              <a:solidFill>
                <a:srgbClr val="FFFFFF"/>
              </a:solidFill>
              <a:latin typeface="Inter"/>
              <a:ea typeface="Inter"/>
              <a:cs typeface="Inter"/>
              <a:sym typeface="Inter"/>
            </a:endParaRPr>
          </a:p>
        </p:txBody>
      </p:sp>
      <p:sp>
        <p:nvSpPr>
          <p:cNvPr id="667" name="Google Shape;667;p30"/>
          <p:cNvSpPr txBox="1"/>
          <p:nvPr/>
        </p:nvSpPr>
        <p:spPr>
          <a:xfrm>
            <a:off x="9144000" y="3517000"/>
            <a:ext cx="77676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December 2024</a:t>
            </a:r>
            <a:endParaRPr/>
          </a:p>
        </p:txBody>
      </p:sp>
      <p:sp>
        <p:nvSpPr>
          <p:cNvPr id="668" name="Google Shape;668;p30"/>
          <p:cNvSpPr txBox="1"/>
          <p:nvPr/>
        </p:nvSpPr>
        <p:spPr>
          <a:xfrm>
            <a:off x="9144000" y="3990710"/>
            <a:ext cx="7767600" cy="323100"/>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lang="en-US" sz="2100">
                <a:solidFill>
                  <a:srgbClr val="FFFFFF"/>
                </a:solidFill>
                <a:latin typeface="Inter"/>
                <a:ea typeface="Inter"/>
                <a:cs typeface="Inter"/>
                <a:sym typeface="Inter"/>
              </a:rPr>
              <a:t>80 million total monthly views</a:t>
            </a:r>
            <a:endParaRPr/>
          </a:p>
        </p:txBody>
      </p:sp>
      <p:sp>
        <p:nvSpPr>
          <p:cNvPr id="669" name="Google Shape;669;p30"/>
          <p:cNvSpPr txBox="1"/>
          <p:nvPr/>
        </p:nvSpPr>
        <p:spPr>
          <a:xfrm>
            <a:off x="9144000" y="5623295"/>
            <a:ext cx="77676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May 2025</a:t>
            </a:r>
            <a:endParaRPr/>
          </a:p>
        </p:txBody>
      </p:sp>
      <p:sp>
        <p:nvSpPr>
          <p:cNvPr id="670" name="Google Shape;670;p30"/>
          <p:cNvSpPr txBox="1"/>
          <p:nvPr/>
        </p:nvSpPr>
        <p:spPr>
          <a:xfrm>
            <a:off x="9144000" y="6097005"/>
            <a:ext cx="7767600" cy="323100"/>
          </a:xfrm>
          <a:prstGeom prst="rect">
            <a:avLst/>
          </a:prstGeom>
          <a:noFill/>
          <a:ln>
            <a:noFill/>
          </a:ln>
        </p:spPr>
        <p:txBody>
          <a:bodyPr anchorCtr="0" anchor="t" bIns="0" lIns="0" spcFirstLastPara="1" rIns="0" wrap="square" tIns="0">
            <a:spAutoFit/>
          </a:bodyPr>
          <a:lstStyle/>
          <a:p>
            <a:pPr indent="0" lvl="1" marL="0" rtl="0" algn="just">
              <a:lnSpc>
                <a:spcPct val="140000"/>
              </a:lnSpc>
              <a:spcBef>
                <a:spcPts val="0"/>
              </a:spcBef>
              <a:spcAft>
                <a:spcPts val="0"/>
              </a:spcAft>
              <a:buClr>
                <a:schemeClr val="dk1"/>
              </a:buClr>
              <a:buFont typeface="Arial"/>
              <a:buNone/>
            </a:pPr>
            <a:r>
              <a:rPr lang="en-US" sz="2100">
                <a:solidFill>
                  <a:schemeClr val="lt1"/>
                </a:solidFill>
                <a:latin typeface="Inter"/>
                <a:ea typeface="Inter"/>
                <a:cs typeface="Inter"/>
                <a:sym typeface="Inter"/>
              </a:rPr>
              <a:t>Average 70 million total monthly views</a:t>
            </a:r>
            <a:endParaRPr/>
          </a:p>
        </p:txBody>
      </p:sp>
      <p:sp>
        <p:nvSpPr>
          <p:cNvPr id="671" name="Google Shape;671;p30"/>
          <p:cNvSpPr txBox="1"/>
          <p:nvPr/>
        </p:nvSpPr>
        <p:spPr>
          <a:xfrm>
            <a:off x="9144000" y="7729590"/>
            <a:ext cx="77676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August 2025</a:t>
            </a:r>
            <a:endParaRPr/>
          </a:p>
        </p:txBody>
      </p:sp>
      <p:sp>
        <p:nvSpPr>
          <p:cNvPr id="672" name="Google Shape;672;p30"/>
          <p:cNvSpPr txBox="1"/>
          <p:nvPr/>
        </p:nvSpPr>
        <p:spPr>
          <a:xfrm>
            <a:off x="9144000" y="8203300"/>
            <a:ext cx="7767600" cy="775800"/>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lang="en-US" sz="2100">
                <a:solidFill>
                  <a:schemeClr val="lt1"/>
                </a:solidFill>
                <a:latin typeface="Inter"/>
                <a:ea typeface="Inter"/>
                <a:cs typeface="Inter"/>
                <a:sym typeface="Inter"/>
              </a:rPr>
              <a:t>100 million total monthly Views</a:t>
            </a:r>
            <a:endParaRPr>
              <a:solidFill>
                <a:schemeClr val="dk1"/>
              </a:solidFill>
            </a:endParaRPr>
          </a:p>
          <a:p>
            <a:pPr indent="0" lvl="1" marL="0" marR="0" rtl="0" algn="just">
              <a:lnSpc>
                <a:spcPct val="140000"/>
              </a:lnSpc>
              <a:spcBef>
                <a:spcPts val="0"/>
              </a:spcBef>
              <a:spcAft>
                <a:spcPts val="0"/>
              </a:spcAft>
              <a:buNone/>
            </a:pPr>
            <a:r>
              <a:t/>
            </a:r>
            <a:endParaRPr sz="2100">
              <a:solidFill>
                <a:srgbClr val="FFFFFF"/>
              </a:solidFill>
              <a:latin typeface="Inter"/>
              <a:ea typeface="Inter"/>
              <a:cs typeface="Inter"/>
              <a:sym typeface="Inter"/>
            </a:endParaRPr>
          </a:p>
        </p:txBody>
      </p:sp>
      <p:grpSp>
        <p:nvGrpSpPr>
          <p:cNvPr id="673" name="Google Shape;673;p30"/>
          <p:cNvGrpSpPr/>
          <p:nvPr/>
        </p:nvGrpSpPr>
        <p:grpSpPr>
          <a:xfrm>
            <a:off x="916524" y="363600"/>
            <a:ext cx="1626018" cy="326352"/>
            <a:chOff x="0" y="0"/>
            <a:chExt cx="398700" cy="85950"/>
          </a:xfrm>
        </p:grpSpPr>
        <p:sp>
          <p:nvSpPr>
            <p:cNvPr id="674" name="Google Shape;674;p30"/>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6" name="Google Shape;676;p30"/>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677" name="Google Shape;677;p30"/>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678" name="Google Shape;678;p30"/>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learnigns</a:t>
            </a:r>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82" name="Shape 682"/>
        <p:cNvGrpSpPr/>
        <p:nvPr/>
      </p:nvGrpSpPr>
      <p:grpSpPr>
        <a:xfrm>
          <a:off x="0" y="0"/>
          <a:ext cx="0" cy="0"/>
          <a:chOff x="0" y="0"/>
          <a:chExt cx="0" cy="0"/>
        </a:xfrm>
      </p:grpSpPr>
      <p:pic>
        <p:nvPicPr>
          <p:cNvPr id="683" name="Google Shape;683;p31"/>
          <p:cNvPicPr preferRelativeResize="0"/>
          <p:nvPr/>
        </p:nvPicPr>
        <p:blipFill>
          <a:blip r:embed="rId3">
            <a:alphaModFix/>
          </a:blip>
          <a:stretch>
            <a:fillRect/>
          </a:stretch>
        </p:blipFill>
        <p:spPr>
          <a:xfrm>
            <a:off x="10532800" y="-3543888"/>
            <a:ext cx="16822998" cy="19857951"/>
          </a:xfrm>
          <a:prstGeom prst="rect">
            <a:avLst/>
          </a:prstGeom>
          <a:noFill/>
          <a:ln>
            <a:noFill/>
          </a:ln>
        </p:spPr>
      </p:pic>
      <p:grpSp>
        <p:nvGrpSpPr>
          <p:cNvPr id="684" name="Google Shape;684;p31"/>
          <p:cNvGrpSpPr/>
          <p:nvPr/>
        </p:nvGrpSpPr>
        <p:grpSpPr>
          <a:xfrm>
            <a:off x="1028700" y="926917"/>
            <a:ext cx="7781370" cy="4383894"/>
            <a:chOff x="0" y="-47625"/>
            <a:chExt cx="1379700" cy="777300"/>
          </a:xfrm>
        </p:grpSpPr>
        <p:sp>
          <p:nvSpPr>
            <p:cNvPr id="685" name="Google Shape;685;p31"/>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7" name="Google Shape;687;p31"/>
          <p:cNvGrpSpPr/>
          <p:nvPr/>
        </p:nvGrpSpPr>
        <p:grpSpPr>
          <a:xfrm>
            <a:off x="1028700" y="5397031"/>
            <a:ext cx="7781370" cy="4383894"/>
            <a:chOff x="0" y="-47625"/>
            <a:chExt cx="1379700" cy="777300"/>
          </a:xfrm>
        </p:grpSpPr>
        <p:sp>
          <p:nvSpPr>
            <p:cNvPr id="688" name="Google Shape;688;p31"/>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0" name="Google Shape;690;p31"/>
          <p:cNvGrpSpPr/>
          <p:nvPr/>
        </p:nvGrpSpPr>
        <p:grpSpPr>
          <a:xfrm>
            <a:off x="9478526" y="926917"/>
            <a:ext cx="7781370" cy="4383894"/>
            <a:chOff x="0" y="-47625"/>
            <a:chExt cx="1379700" cy="777300"/>
          </a:xfrm>
        </p:grpSpPr>
        <p:sp>
          <p:nvSpPr>
            <p:cNvPr id="691" name="Google Shape;691;p31"/>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3" name="Google Shape;693;p31"/>
          <p:cNvGrpSpPr/>
          <p:nvPr/>
        </p:nvGrpSpPr>
        <p:grpSpPr>
          <a:xfrm>
            <a:off x="9478526" y="5397031"/>
            <a:ext cx="7781370" cy="4383894"/>
            <a:chOff x="0" y="-47625"/>
            <a:chExt cx="1379700" cy="777300"/>
          </a:xfrm>
        </p:grpSpPr>
        <p:sp>
          <p:nvSpPr>
            <p:cNvPr id="694" name="Google Shape;694;p31"/>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96" name="Google Shape;696;p31"/>
          <p:cNvSpPr txBox="1"/>
          <p:nvPr/>
        </p:nvSpPr>
        <p:spPr>
          <a:xfrm>
            <a:off x="1471013" y="1635255"/>
            <a:ext cx="6896100" cy="4311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800">
                <a:solidFill>
                  <a:srgbClr val="FFFFFF"/>
                </a:solidFill>
                <a:latin typeface="Inter"/>
                <a:ea typeface="Inter"/>
                <a:cs typeface="Inter"/>
                <a:sym typeface="Inter"/>
              </a:rPr>
              <a:t>Funky Friday 100m goal</a:t>
            </a:r>
            <a:endParaRPr sz="1000"/>
          </a:p>
        </p:txBody>
      </p:sp>
      <p:sp>
        <p:nvSpPr>
          <p:cNvPr id="697" name="Google Shape;697;p31"/>
          <p:cNvSpPr txBox="1"/>
          <p:nvPr/>
        </p:nvSpPr>
        <p:spPr>
          <a:xfrm>
            <a:off x="1471013" y="2142620"/>
            <a:ext cx="6896100" cy="3231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t/>
            </a:r>
            <a:endParaRPr sz="2100">
              <a:solidFill>
                <a:srgbClr val="FFFFFF"/>
              </a:solidFill>
              <a:latin typeface="Inter"/>
              <a:ea typeface="Inter"/>
              <a:cs typeface="Inter"/>
              <a:sym typeface="Inter"/>
            </a:endParaRPr>
          </a:p>
        </p:txBody>
      </p:sp>
      <p:sp>
        <p:nvSpPr>
          <p:cNvPr id="698" name="Google Shape;698;p31"/>
          <p:cNvSpPr txBox="1"/>
          <p:nvPr/>
        </p:nvSpPr>
        <p:spPr>
          <a:xfrm>
            <a:off x="9920839" y="1635255"/>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4th&amp;1 100M goal</a:t>
            </a:r>
            <a:endParaRPr/>
          </a:p>
        </p:txBody>
      </p:sp>
      <p:sp>
        <p:nvSpPr>
          <p:cNvPr id="699" name="Google Shape;699;p31"/>
          <p:cNvSpPr txBox="1"/>
          <p:nvPr/>
        </p:nvSpPr>
        <p:spPr>
          <a:xfrm>
            <a:off x="9920839" y="2142620"/>
            <a:ext cx="6896100" cy="18102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30-40 million views TOTAL</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Hero pod averaging 200k-400k</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clips at 2-5 millions views</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Shorts at 20 million views</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Old </a:t>
            </a:r>
            <a:r>
              <a:rPr lang="en-US" sz="2100">
                <a:solidFill>
                  <a:srgbClr val="FFFFFF"/>
                </a:solidFill>
                <a:latin typeface="Inter"/>
                <a:ea typeface="Inter"/>
                <a:cs typeface="Inter"/>
                <a:sym typeface="Inter"/>
              </a:rPr>
              <a:t>content</a:t>
            </a:r>
            <a:r>
              <a:rPr lang="en-US" sz="2100">
                <a:solidFill>
                  <a:srgbClr val="FFFFFF"/>
                </a:solidFill>
                <a:latin typeface="Inter"/>
                <a:ea typeface="Inter"/>
                <a:cs typeface="Inter"/>
                <a:sym typeface="Inter"/>
              </a:rPr>
              <a:t> at 5 million views</a:t>
            </a:r>
            <a:endParaRPr sz="2100">
              <a:solidFill>
                <a:srgbClr val="FFFFFF"/>
              </a:solidFill>
              <a:latin typeface="Inter"/>
              <a:ea typeface="Inter"/>
              <a:cs typeface="Inter"/>
              <a:sym typeface="Inter"/>
            </a:endParaRPr>
          </a:p>
        </p:txBody>
      </p:sp>
      <p:sp>
        <p:nvSpPr>
          <p:cNvPr id="700" name="Google Shape;700;p31"/>
          <p:cNvSpPr txBox="1"/>
          <p:nvPr/>
        </p:nvSpPr>
        <p:spPr>
          <a:xfrm>
            <a:off x="9920839" y="6105368"/>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Revenue</a:t>
            </a:r>
            <a:endParaRPr/>
          </a:p>
        </p:txBody>
      </p:sp>
      <p:sp>
        <p:nvSpPr>
          <p:cNvPr id="701" name="Google Shape;701;p31"/>
          <p:cNvSpPr txBox="1"/>
          <p:nvPr/>
        </p:nvSpPr>
        <p:spPr>
          <a:xfrm>
            <a:off x="9920839" y="6612733"/>
            <a:ext cx="6896100" cy="18102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Last month ALL VIEWS included our CPM was $1.78</a:t>
            </a:r>
            <a:endParaRPr sz="2100">
              <a:solidFill>
                <a:srgbClr val="FFFFFF"/>
              </a:solidFill>
              <a:latin typeface="Inter"/>
              <a:ea typeface="Inter"/>
              <a:cs typeface="Inter"/>
              <a:sym typeface="Inter"/>
            </a:endParaRPr>
          </a:p>
          <a:p>
            <a:pPr indent="-361950" lvl="1" marL="9144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dont be scared this is inclusive of non monetized </a:t>
            </a:r>
            <a:r>
              <a:rPr lang="en-US" sz="2100">
                <a:solidFill>
                  <a:srgbClr val="FFFFFF"/>
                </a:solidFill>
                <a:latin typeface="Inter"/>
                <a:ea typeface="Inter"/>
                <a:cs typeface="Inter"/>
                <a:sym typeface="Inter"/>
              </a:rPr>
              <a:t>platforms</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100m views would equal $178,297.61</a:t>
            </a:r>
            <a:endParaRPr sz="2100">
              <a:solidFill>
                <a:srgbClr val="FFFFFF"/>
              </a:solidFill>
              <a:latin typeface="Inter"/>
              <a:ea typeface="Inter"/>
              <a:cs typeface="Inter"/>
              <a:sym typeface="Inter"/>
            </a:endParaRPr>
          </a:p>
        </p:txBody>
      </p:sp>
      <p:sp>
        <p:nvSpPr>
          <p:cNvPr id="702" name="Google Shape;702;p31"/>
          <p:cNvSpPr txBox="1"/>
          <p:nvPr/>
        </p:nvSpPr>
        <p:spPr>
          <a:xfrm>
            <a:off x="1471013" y="6105368"/>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Vertical platforms</a:t>
            </a:r>
            <a:endParaRPr/>
          </a:p>
        </p:txBody>
      </p:sp>
      <p:sp>
        <p:nvSpPr>
          <p:cNvPr id="703" name="Google Shape;703;p31"/>
          <p:cNvSpPr txBox="1"/>
          <p:nvPr/>
        </p:nvSpPr>
        <p:spPr>
          <a:xfrm>
            <a:off x="1471013" y="6612733"/>
            <a:ext cx="6896100" cy="25536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We need strong time investment into Funky Friday verticals</a:t>
            </a:r>
            <a:endParaRPr sz="2100">
              <a:solidFill>
                <a:srgbClr val="FFFFFF"/>
              </a:solidFill>
              <a:latin typeface="Inter"/>
              <a:ea typeface="Inter"/>
              <a:cs typeface="Inter"/>
              <a:sym typeface="Inter"/>
            </a:endParaRPr>
          </a:p>
          <a:p>
            <a:pPr indent="-361950" lvl="1" marL="9144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used to be MASSIVE now it’s far below 4th&amp;1</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We need to commit to learning how to convert </a:t>
            </a:r>
            <a:r>
              <a:rPr lang="en-US" sz="2100">
                <a:solidFill>
                  <a:srgbClr val="FFFFFF"/>
                </a:solidFill>
                <a:latin typeface="Inter"/>
                <a:ea typeface="Inter"/>
                <a:cs typeface="Inter"/>
                <a:sym typeface="Inter"/>
              </a:rPr>
              <a:t>viewers</a:t>
            </a:r>
            <a:r>
              <a:rPr lang="en-US" sz="2100">
                <a:solidFill>
                  <a:srgbClr val="FFFFFF"/>
                </a:solidFill>
                <a:latin typeface="Inter"/>
                <a:ea typeface="Inter"/>
                <a:cs typeface="Inter"/>
                <a:sym typeface="Inter"/>
              </a:rPr>
              <a:t> from vert to hero</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Tiktok could be MASSIVE if we lean in (tiktok was 40.36% of our views last month)</a:t>
            </a:r>
            <a:endParaRPr sz="2100">
              <a:solidFill>
                <a:srgbClr val="FFFFFF"/>
              </a:solidFill>
              <a:latin typeface="Inter"/>
              <a:ea typeface="Inter"/>
              <a:cs typeface="Inter"/>
              <a:sym typeface="Inter"/>
            </a:endParaRPr>
          </a:p>
        </p:txBody>
      </p:sp>
      <p:grpSp>
        <p:nvGrpSpPr>
          <p:cNvPr id="704" name="Google Shape;704;p31"/>
          <p:cNvGrpSpPr/>
          <p:nvPr/>
        </p:nvGrpSpPr>
        <p:grpSpPr>
          <a:xfrm>
            <a:off x="916524" y="363600"/>
            <a:ext cx="1626018" cy="326352"/>
            <a:chOff x="0" y="0"/>
            <a:chExt cx="398700" cy="85950"/>
          </a:xfrm>
        </p:grpSpPr>
        <p:sp>
          <p:nvSpPr>
            <p:cNvPr id="705" name="Google Shape;705;p31"/>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7" name="Google Shape;707;p31"/>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708" name="Google Shape;708;p31"/>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709" name="Google Shape;709;p31"/>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visummit learndngs</a:t>
            </a:r>
            <a:endParaRPr/>
          </a:p>
        </p:txBody>
      </p:sp>
      <p:sp>
        <p:nvSpPr>
          <p:cNvPr id="710" name="Google Shape;710;p31"/>
          <p:cNvSpPr txBox="1"/>
          <p:nvPr/>
        </p:nvSpPr>
        <p:spPr>
          <a:xfrm>
            <a:off x="1471014" y="2278883"/>
            <a:ext cx="6896100" cy="18102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40-50 million views TOTAL</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Hero Podcasts averaging 1-2 million views</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Clips at 1-5 million views</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Shorts at 30 million views</a:t>
            </a:r>
            <a:endParaRPr sz="2100">
              <a:solidFill>
                <a:srgbClr val="FFFFFF"/>
              </a:solidFill>
              <a:latin typeface="Inter"/>
              <a:ea typeface="Inter"/>
              <a:cs typeface="Inter"/>
              <a:sym typeface="Inter"/>
            </a:endParaRPr>
          </a:p>
          <a:p>
            <a:pPr indent="-361950" lvl="0" marL="457200" marR="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Old content at 10 millions views</a:t>
            </a:r>
            <a:endParaRPr sz="2100">
              <a:solidFill>
                <a:srgbClr val="FFFFFF"/>
              </a:solidFill>
              <a:latin typeface="Inter"/>
              <a:ea typeface="Inter"/>
              <a:cs typeface="Inter"/>
              <a:sym typeface="Inter"/>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14" name="Shape 714"/>
        <p:cNvGrpSpPr/>
        <p:nvPr/>
      </p:nvGrpSpPr>
      <p:grpSpPr>
        <a:xfrm>
          <a:off x="0" y="0"/>
          <a:ext cx="0" cy="0"/>
          <a:chOff x="0" y="0"/>
          <a:chExt cx="0" cy="0"/>
        </a:xfrm>
      </p:grpSpPr>
      <p:pic>
        <p:nvPicPr>
          <p:cNvPr id="715" name="Google Shape;715;p32"/>
          <p:cNvPicPr preferRelativeResize="0"/>
          <p:nvPr/>
        </p:nvPicPr>
        <p:blipFill>
          <a:blip r:embed="rId3">
            <a:alphaModFix/>
          </a:blip>
          <a:stretch>
            <a:fillRect/>
          </a:stretch>
        </p:blipFill>
        <p:spPr>
          <a:xfrm>
            <a:off x="4398610" y="1641503"/>
            <a:ext cx="9490949" cy="7004030"/>
          </a:xfrm>
          <a:prstGeom prst="rect">
            <a:avLst/>
          </a:prstGeom>
          <a:noFill/>
          <a:ln>
            <a:noFill/>
          </a:ln>
        </p:spPr>
      </p:pic>
      <p:sp>
        <p:nvSpPr>
          <p:cNvPr id="716" name="Google Shape;716;p32"/>
          <p:cNvSpPr txBox="1"/>
          <p:nvPr/>
        </p:nvSpPr>
        <p:spPr>
          <a:xfrm>
            <a:off x="5599002" y="1955510"/>
            <a:ext cx="7089900" cy="3289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26712" u="none" cap="none" strike="noStrike">
                <a:solidFill>
                  <a:srgbClr val="FFFFFF"/>
                </a:solidFill>
                <a:latin typeface="Inter"/>
                <a:ea typeface="Inter"/>
                <a:cs typeface="Inter"/>
                <a:sym typeface="Inter"/>
              </a:rPr>
              <a:t>“</a:t>
            </a:r>
            <a:endParaRPr/>
          </a:p>
        </p:txBody>
      </p:sp>
      <p:sp>
        <p:nvSpPr>
          <p:cNvPr id="717" name="Google Shape;717;p32"/>
          <p:cNvSpPr txBox="1"/>
          <p:nvPr/>
        </p:nvSpPr>
        <p:spPr>
          <a:xfrm>
            <a:off x="3387813" y="3438742"/>
            <a:ext cx="11512500" cy="31401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500">
                <a:solidFill>
                  <a:srgbClr val="FFFFFF"/>
                </a:solidFill>
                <a:latin typeface="Inter"/>
                <a:ea typeface="Inter"/>
                <a:cs typeface="Inter"/>
                <a:sym typeface="Inter"/>
              </a:rPr>
              <a:t>Create a writers room. Acting alone doesn’t get you as far</a:t>
            </a:r>
            <a:endParaRPr sz="100"/>
          </a:p>
        </p:txBody>
      </p:sp>
      <p:sp>
        <p:nvSpPr>
          <p:cNvPr id="718" name="Google Shape;718;p32"/>
          <p:cNvSpPr txBox="1"/>
          <p:nvPr/>
        </p:nvSpPr>
        <p:spPr>
          <a:xfrm>
            <a:off x="2741618" y="7638789"/>
            <a:ext cx="12804900" cy="3231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100" u="none" cap="none" strike="noStrike">
                <a:solidFill>
                  <a:srgbClr val="FFFFFF"/>
                </a:solidFill>
                <a:latin typeface="Inter"/>
                <a:ea typeface="Inter"/>
                <a:cs typeface="Inter"/>
                <a:sym typeface="Inter"/>
              </a:rPr>
              <a:t>— </a:t>
            </a:r>
            <a:r>
              <a:rPr lang="en-US" sz="2100">
                <a:solidFill>
                  <a:srgbClr val="FFFFFF"/>
                </a:solidFill>
                <a:latin typeface="Inter"/>
                <a:ea typeface="Inter"/>
                <a:cs typeface="Inter"/>
                <a:sym typeface="Inter"/>
              </a:rPr>
              <a:t>Jared </a:t>
            </a:r>
            <a:endParaRPr/>
          </a:p>
        </p:txBody>
      </p:sp>
      <p:grpSp>
        <p:nvGrpSpPr>
          <p:cNvPr id="719" name="Google Shape;719;p32"/>
          <p:cNvGrpSpPr/>
          <p:nvPr/>
        </p:nvGrpSpPr>
        <p:grpSpPr>
          <a:xfrm>
            <a:off x="916524" y="363600"/>
            <a:ext cx="1626018" cy="326352"/>
            <a:chOff x="0" y="0"/>
            <a:chExt cx="398700" cy="85950"/>
          </a:xfrm>
        </p:grpSpPr>
        <p:sp>
          <p:nvSpPr>
            <p:cNvPr id="720" name="Google Shape;720;p32"/>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2" name="Google Shape;722;p32"/>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723" name="Google Shape;723;p32"/>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724" name="Google Shape;724;p32"/>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learnings</a:t>
            </a:r>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28" name="Shape 728"/>
        <p:cNvGrpSpPr/>
        <p:nvPr/>
      </p:nvGrpSpPr>
      <p:grpSpPr>
        <a:xfrm>
          <a:off x="0" y="0"/>
          <a:ext cx="0" cy="0"/>
          <a:chOff x="0" y="0"/>
          <a:chExt cx="0" cy="0"/>
        </a:xfrm>
      </p:grpSpPr>
      <p:pic>
        <p:nvPicPr>
          <p:cNvPr id="729" name="Google Shape;729;p33"/>
          <p:cNvPicPr preferRelativeResize="0"/>
          <p:nvPr/>
        </p:nvPicPr>
        <p:blipFill>
          <a:blip r:embed="rId3">
            <a:alphaModFix/>
          </a:blip>
          <a:stretch>
            <a:fillRect/>
          </a:stretch>
        </p:blipFill>
        <p:spPr>
          <a:xfrm>
            <a:off x="4164875" y="-6197524"/>
            <a:ext cx="9958200" cy="9970874"/>
          </a:xfrm>
          <a:prstGeom prst="rect">
            <a:avLst/>
          </a:prstGeom>
          <a:noFill/>
          <a:ln>
            <a:noFill/>
          </a:ln>
        </p:spPr>
      </p:pic>
      <p:grpSp>
        <p:nvGrpSpPr>
          <p:cNvPr id="730" name="Google Shape;730;p33"/>
          <p:cNvGrpSpPr/>
          <p:nvPr/>
        </p:nvGrpSpPr>
        <p:grpSpPr>
          <a:xfrm>
            <a:off x="1028700" y="760100"/>
            <a:ext cx="7776294" cy="8498765"/>
            <a:chOff x="0" y="-47625"/>
            <a:chExt cx="1378800" cy="1506900"/>
          </a:xfrm>
        </p:grpSpPr>
        <p:sp>
          <p:nvSpPr>
            <p:cNvPr id="731" name="Google Shape;731;p33"/>
            <p:cNvSpPr/>
            <p:nvPr/>
          </p:nvSpPr>
          <p:spPr>
            <a:xfrm>
              <a:off x="0" y="0"/>
              <a:ext cx="1378656" cy="1459170"/>
            </a:xfrm>
            <a:custGeom>
              <a:rect b="b" l="l" r="r" t="t"/>
              <a:pathLst>
                <a:path extrusionOk="0" h="1459170" w="1378656">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txBox="1"/>
            <p:nvPr/>
          </p:nvSpPr>
          <p:spPr>
            <a:xfrm>
              <a:off x="0" y="-47625"/>
              <a:ext cx="1378800" cy="1506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3" name="Google Shape;733;p33"/>
          <p:cNvGrpSpPr/>
          <p:nvPr/>
        </p:nvGrpSpPr>
        <p:grpSpPr>
          <a:xfrm>
            <a:off x="9483794" y="760100"/>
            <a:ext cx="7776294" cy="8498765"/>
            <a:chOff x="0" y="-47625"/>
            <a:chExt cx="1378800" cy="1506900"/>
          </a:xfrm>
        </p:grpSpPr>
        <p:sp>
          <p:nvSpPr>
            <p:cNvPr id="734" name="Google Shape;734;p33"/>
            <p:cNvSpPr/>
            <p:nvPr/>
          </p:nvSpPr>
          <p:spPr>
            <a:xfrm>
              <a:off x="0" y="0"/>
              <a:ext cx="1378656" cy="1459170"/>
            </a:xfrm>
            <a:custGeom>
              <a:rect b="b" l="l" r="r" t="t"/>
              <a:pathLst>
                <a:path extrusionOk="0" h="1459170" w="1378656">
                  <a:moveTo>
                    <a:pt x="50780" y="0"/>
                  </a:moveTo>
                  <a:lnTo>
                    <a:pt x="1327876" y="0"/>
                  </a:lnTo>
                  <a:cubicBezTo>
                    <a:pt x="1355921" y="0"/>
                    <a:pt x="1378656" y="22735"/>
                    <a:pt x="1378656" y="50780"/>
                  </a:cubicBezTo>
                  <a:lnTo>
                    <a:pt x="1378656" y="1408391"/>
                  </a:lnTo>
                  <a:cubicBezTo>
                    <a:pt x="1378656" y="1436436"/>
                    <a:pt x="1355921" y="1459170"/>
                    <a:pt x="1327876" y="1459170"/>
                  </a:cubicBezTo>
                  <a:lnTo>
                    <a:pt x="50780" y="1459170"/>
                  </a:lnTo>
                  <a:cubicBezTo>
                    <a:pt x="22735" y="1459170"/>
                    <a:pt x="0" y="1436436"/>
                    <a:pt x="0" y="1408391"/>
                  </a:cubicBezTo>
                  <a:lnTo>
                    <a:pt x="0" y="50780"/>
                  </a:lnTo>
                  <a:cubicBezTo>
                    <a:pt x="0" y="22735"/>
                    <a:pt x="22735" y="0"/>
                    <a:pt x="50780"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txBox="1"/>
            <p:nvPr/>
          </p:nvSpPr>
          <p:spPr>
            <a:xfrm>
              <a:off x="0" y="-47625"/>
              <a:ext cx="1378800" cy="1506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6" name="Google Shape;736;p33"/>
          <p:cNvSpPr txBox="1"/>
          <p:nvPr/>
        </p:nvSpPr>
        <p:spPr>
          <a:xfrm>
            <a:off x="1506567" y="1609148"/>
            <a:ext cx="6819900" cy="1773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Bring ideas out of DMs</a:t>
            </a:r>
            <a:endParaRPr/>
          </a:p>
        </p:txBody>
      </p:sp>
      <p:sp>
        <p:nvSpPr>
          <p:cNvPr id="737" name="Google Shape;737;p33"/>
          <p:cNvSpPr txBox="1"/>
          <p:nvPr/>
        </p:nvSpPr>
        <p:spPr>
          <a:xfrm>
            <a:off x="1506479" y="4450345"/>
            <a:ext cx="6819900" cy="3526500"/>
          </a:xfrm>
          <a:prstGeom prst="rect">
            <a:avLst/>
          </a:prstGeom>
          <a:noFill/>
          <a:ln>
            <a:noFill/>
          </a:ln>
        </p:spPr>
        <p:txBody>
          <a:bodyPr anchorCtr="0" anchor="t" bIns="0" lIns="0" spcFirstLastPara="1" rIns="0" wrap="square" tIns="0">
            <a:spAutoFit/>
          </a:bodyPr>
          <a:lstStyle/>
          <a:p>
            <a:pPr indent="-412750" lvl="0" marL="457200" marR="0" rtl="0" algn="l">
              <a:lnSpc>
                <a:spcPct val="115000"/>
              </a:lnSpc>
              <a:spcBef>
                <a:spcPts val="0"/>
              </a:spcBef>
              <a:spcAft>
                <a:spcPts val="0"/>
              </a:spcAft>
              <a:buClr>
                <a:srgbClr val="FFFFFF"/>
              </a:buClr>
              <a:buSzPts val="2900"/>
              <a:buFont typeface="Inter"/>
              <a:buChar char="●"/>
            </a:pPr>
            <a:r>
              <a:rPr lang="en-US" sz="2900">
                <a:solidFill>
                  <a:srgbClr val="FFFFFF"/>
                </a:solidFill>
                <a:latin typeface="Inter"/>
                <a:ea typeface="Inter"/>
                <a:cs typeface="Inter"/>
                <a:sym typeface="Inter"/>
              </a:rPr>
              <a:t>Bring content ideas together, build off others ideas</a:t>
            </a:r>
            <a:endParaRPr sz="2900">
              <a:solidFill>
                <a:srgbClr val="FFFFFF"/>
              </a:solidFill>
              <a:latin typeface="Inter"/>
              <a:ea typeface="Inter"/>
              <a:cs typeface="Inter"/>
              <a:sym typeface="Inter"/>
            </a:endParaRPr>
          </a:p>
          <a:p>
            <a:pPr indent="-412750" lvl="0" marL="457200" marR="0" rtl="0" algn="l">
              <a:lnSpc>
                <a:spcPct val="115000"/>
              </a:lnSpc>
              <a:spcBef>
                <a:spcPts val="0"/>
              </a:spcBef>
              <a:spcAft>
                <a:spcPts val="0"/>
              </a:spcAft>
              <a:buClr>
                <a:srgbClr val="FFFFFF"/>
              </a:buClr>
              <a:buSzPts val="2900"/>
              <a:buFont typeface="Inter"/>
              <a:buChar char="●"/>
            </a:pPr>
            <a:r>
              <a:rPr lang="en-US" sz="2900">
                <a:solidFill>
                  <a:srgbClr val="FFFFFF"/>
                </a:solidFill>
                <a:latin typeface="Inter"/>
                <a:ea typeface="Inter"/>
                <a:cs typeface="Inter"/>
                <a:sym typeface="Inter"/>
              </a:rPr>
              <a:t>Dedicated time IS THE ONLY WAY TO IMPROVE</a:t>
            </a:r>
            <a:endParaRPr sz="2900">
              <a:solidFill>
                <a:srgbClr val="FFFFFF"/>
              </a:solidFill>
              <a:latin typeface="Inter"/>
              <a:ea typeface="Inter"/>
              <a:cs typeface="Inter"/>
              <a:sym typeface="Inter"/>
            </a:endParaRPr>
          </a:p>
          <a:p>
            <a:pPr indent="-412750" lvl="0" marL="457200" marR="0" rtl="0" algn="l">
              <a:lnSpc>
                <a:spcPct val="115000"/>
              </a:lnSpc>
              <a:spcBef>
                <a:spcPts val="0"/>
              </a:spcBef>
              <a:spcAft>
                <a:spcPts val="0"/>
              </a:spcAft>
              <a:buClr>
                <a:srgbClr val="FFFFFF"/>
              </a:buClr>
              <a:buSzPts val="2900"/>
              <a:buFont typeface="Inter"/>
              <a:buChar char="●"/>
            </a:pPr>
            <a:r>
              <a:rPr lang="en-US" sz="2900">
                <a:solidFill>
                  <a:srgbClr val="FFFFFF"/>
                </a:solidFill>
                <a:latin typeface="Inter"/>
                <a:ea typeface="Inter"/>
                <a:cs typeface="Inter"/>
                <a:sym typeface="Inter"/>
              </a:rPr>
              <a:t>Start </a:t>
            </a:r>
            <a:r>
              <a:rPr lang="en-US" sz="2900">
                <a:solidFill>
                  <a:srgbClr val="FFFFFF"/>
                </a:solidFill>
                <a:latin typeface="Inter"/>
                <a:ea typeface="Inter"/>
                <a:cs typeface="Inter"/>
                <a:sym typeface="Inter"/>
              </a:rPr>
              <a:t>experiments</a:t>
            </a:r>
            <a:r>
              <a:rPr lang="en-US" sz="2900">
                <a:solidFill>
                  <a:srgbClr val="FFFFFF"/>
                </a:solidFill>
                <a:latin typeface="Inter"/>
                <a:ea typeface="Inter"/>
                <a:cs typeface="Inter"/>
                <a:sym typeface="Inter"/>
              </a:rPr>
              <a:t> </a:t>
            </a:r>
            <a:endParaRPr sz="2900">
              <a:solidFill>
                <a:srgbClr val="FFFFFF"/>
              </a:solidFill>
              <a:latin typeface="Inter"/>
              <a:ea typeface="Inter"/>
              <a:cs typeface="Inter"/>
              <a:sym typeface="Inter"/>
            </a:endParaRPr>
          </a:p>
          <a:p>
            <a:pPr indent="-412750" lvl="0" marL="457200" marR="0" rtl="0" algn="l">
              <a:lnSpc>
                <a:spcPct val="115000"/>
              </a:lnSpc>
              <a:spcBef>
                <a:spcPts val="0"/>
              </a:spcBef>
              <a:spcAft>
                <a:spcPts val="0"/>
              </a:spcAft>
              <a:buClr>
                <a:srgbClr val="FFFFFF"/>
              </a:buClr>
              <a:buSzPts val="2900"/>
              <a:buFont typeface="Inter"/>
              <a:buChar char="●"/>
            </a:pPr>
            <a:r>
              <a:rPr lang="en-US" sz="2900">
                <a:solidFill>
                  <a:srgbClr val="FFFFFF"/>
                </a:solidFill>
                <a:latin typeface="Inter"/>
                <a:ea typeface="Inter"/>
                <a:cs typeface="Inter"/>
                <a:sym typeface="Inter"/>
              </a:rPr>
              <a:t>A</a:t>
            </a:r>
            <a:r>
              <a:rPr lang="en-US" sz="2900">
                <a:solidFill>
                  <a:srgbClr val="FFFFFF"/>
                </a:solidFill>
                <a:latin typeface="Inter"/>
                <a:ea typeface="Inter"/>
                <a:cs typeface="Inter"/>
                <a:sym typeface="Inter"/>
              </a:rPr>
              <a:t>nalyze</a:t>
            </a:r>
            <a:r>
              <a:rPr lang="en-US" sz="2900">
                <a:solidFill>
                  <a:srgbClr val="FFFFFF"/>
                </a:solidFill>
                <a:latin typeface="Inter"/>
                <a:ea typeface="Inter"/>
                <a:cs typeface="Inter"/>
                <a:sym typeface="Inter"/>
              </a:rPr>
              <a:t> results</a:t>
            </a:r>
            <a:endParaRPr sz="2900">
              <a:solidFill>
                <a:srgbClr val="FFFFFF"/>
              </a:solidFill>
              <a:latin typeface="Inter"/>
              <a:ea typeface="Inter"/>
              <a:cs typeface="Inter"/>
              <a:sym typeface="Inter"/>
            </a:endParaRPr>
          </a:p>
          <a:p>
            <a:pPr indent="-412750" lvl="0" marL="457200" marR="0" rtl="0" algn="l">
              <a:lnSpc>
                <a:spcPct val="115000"/>
              </a:lnSpc>
              <a:spcBef>
                <a:spcPts val="0"/>
              </a:spcBef>
              <a:spcAft>
                <a:spcPts val="0"/>
              </a:spcAft>
              <a:buClr>
                <a:srgbClr val="FFFFFF"/>
              </a:buClr>
              <a:buSzPts val="2900"/>
              <a:buFont typeface="Inter"/>
              <a:buChar char="●"/>
            </a:pPr>
            <a:r>
              <a:rPr lang="en-US" sz="2900">
                <a:solidFill>
                  <a:srgbClr val="FFFFFF"/>
                </a:solidFill>
                <a:latin typeface="Inter"/>
                <a:ea typeface="Inter"/>
                <a:cs typeface="Inter"/>
                <a:sym typeface="Inter"/>
              </a:rPr>
              <a:t>Assign deliverables </a:t>
            </a:r>
            <a:endParaRPr sz="2900">
              <a:solidFill>
                <a:srgbClr val="FFFFFF"/>
              </a:solidFill>
              <a:latin typeface="Inter"/>
              <a:ea typeface="Inter"/>
              <a:cs typeface="Inter"/>
              <a:sym typeface="Inter"/>
            </a:endParaRPr>
          </a:p>
        </p:txBody>
      </p:sp>
      <p:sp>
        <p:nvSpPr>
          <p:cNvPr id="738" name="Google Shape;738;p33"/>
          <p:cNvSpPr txBox="1"/>
          <p:nvPr/>
        </p:nvSpPr>
        <p:spPr>
          <a:xfrm>
            <a:off x="9961662" y="1609148"/>
            <a:ext cx="6819900" cy="886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Look back</a:t>
            </a:r>
            <a:endParaRPr/>
          </a:p>
        </p:txBody>
      </p:sp>
      <p:sp>
        <p:nvSpPr>
          <p:cNvPr id="739" name="Google Shape;739;p33"/>
          <p:cNvSpPr txBox="1"/>
          <p:nvPr/>
        </p:nvSpPr>
        <p:spPr>
          <a:xfrm>
            <a:off x="9961600" y="4387678"/>
            <a:ext cx="6819900" cy="2984700"/>
          </a:xfrm>
          <a:prstGeom prst="rect">
            <a:avLst/>
          </a:prstGeom>
          <a:noFill/>
          <a:ln>
            <a:noFill/>
          </a:ln>
        </p:spPr>
        <p:txBody>
          <a:bodyPr anchorCtr="0" anchor="t" bIns="0" lIns="0" spcFirstLastPara="1" rIns="0" wrap="square" tIns="0">
            <a:spAutoFit/>
          </a:bodyPr>
          <a:lstStyle/>
          <a:p>
            <a:pPr indent="-393700" lvl="0" marL="457200" marR="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Our data tells us everything we need to know</a:t>
            </a:r>
            <a:endParaRPr sz="2600">
              <a:solidFill>
                <a:srgbClr val="FFFFFF"/>
              </a:solidFill>
              <a:latin typeface="Inter"/>
              <a:ea typeface="Inter"/>
              <a:cs typeface="Inter"/>
              <a:sym typeface="Inter"/>
            </a:endParaRPr>
          </a:p>
          <a:p>
            <a:pPr indent="-444500" lvl="0" marL="457200" marR="0" rtl="0" algn="l">
              <a:lnSpc>
                <a:spcPct val="115000"/>
              </a:lnSpc>
              <a:spcBef>
                <a:spcPts val="0"/>
              </a:spcBef>
              <a:spcAft>
                <a:spcPts val="0"/>
              </a:spcAft>
              <a:buClr>
                <a:srgbClr val="FFFFFF"/>
              </a:buClr>
              <a:buSzPts val="3400"/>
              <a:buFont typeface="Inter"/>
              <a:buChar char="●"/>
            </a:pPr>
            <a:r>
              <a:rPr lang="en-US" sz="3400">
                <a:solidFill>
                  <a:srgbClr val="FFFFFF"/>
                </a:solidFill>
                <a:latin typeface="Inter"/>
                <a:ea typeface="Inter"/>
                <a:cs typeface="Inter"/>
                <a:sym typeface="Inter"/>
              </a:rPr>
              <a:t>Look at what worked and do more of that</a:t>
            </a:r>
            <a:endParaRPr sz="3400">
              <a:solidFill>
                <a:srgbClr val="FFFFFF"/>
              </a:solidFill>
              <a:latin typeface="Inter"/>
              <a:ea typeface="Inter"/>
              <a:cs typeface="Inter"/>
              <a:sym typeface="Inter"/>
            </a:endParaRPr>
          </a:p>
          <a:p>
            <a:pPr indent="-393700" lvl="0" marL="457200" marR="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Experiment</a:t>
            </a:r>
            <a:r>
              <a:rPr lang="en-US" sz="2600">
                <a:solidFill>
                  <a:srgbClr val="FFFFFF"/>
                </a:solidFill>
                <a:latin typeface="Inter"/>
                <a:ea typeface="Inter"/>
                <a:cs typeface="Inter"/>
                <a:sym typeface="Inter"/>
              </a:rPr>
              <a:t> with new ideas, </a:t>
            </a:r>
            <a:r>
              <a:rPr lang="en-US" sz="2600">
                <a:solidFill>
                  <a:srgbClr val="FFFFFF"/>
                </a:solidFill>
                <a:latin typeface="Inter"/>
                <a:ea typeface="Inter"/>
                <a:cs typeface="Inter"/>
                <a:sym typeface="Inter"/>
              </a:rPr>
              <a:t>don't</a:t>
            </a:r>
            <a:r>
              <a:rPr lang="en-US" sz="2600">
                <a:solidFill>
                  <a:srgbClr val="FFFFFF"/>
                </a:solidFill>
                <a:latin typeface="Inter"/>
                <a:ea typeface="Inter"/>
                <a:cs typeface="Inter"/>
                <a:sym typeface="Inter"/>
              </a:rPr>
              <a:t> be afraid to fail</a:t>
            </a:r>
            <a:endParaRPr sz="2600">
              <a:solidFill>
                <a:srgbClr val="FFFFFF"/>
              </a:solidFill>
              <a:latin typeface="Inter"/>
              <a:ea typeface="Inter"/>
              <a:cs typeface="Inter"/>
              <a:sym typeface="Inter"/>
            </a:endParaRPr>
          </a:p>
        </p:txBody>
      </p:sp>
      <p:grpSp>
        <p:nvGrpSpPr>
          <p:cNvPr id="740" name="Google Shape;740;p33"/>
          <p:cNvGrpSpPr/>
          <p:nvPr/>
        </p:nvGrpSpPr>
        <p:grpSpPr>
          <a:xfrm rot="5400000">
            <a:off x="7106205" y="7557040"/>
            <a:ext cx="1224991" cy="1224991"/>
            <a:chOff x="0" y="25"/>
            <a:chExt cx="1633322" cy="1633322"/>
          </a:xfrm>
        </p:grpSpPr>
        <p:grpSp>
          <p:nvGrpSpPr>
            <p:cNvPr id="741" name="Google Shape;741;p33"/>
            <p:cNvGrpSpPr/>
            <p:nvPr/>
          </p:nvGrpSpPr>
          <p:grpSpPr>
            <a:xfrm rot="-5400000">
              <a:off x="0" y="25"/>
              <a:ext cx="1633322" cy="1633322"/>
              <a:chOff x="0" y="0"/>
              <a:chExt cx="812800" cy="812800"/>
            </a:xfrm>
          </p:grpSpPr>
          <p:sp>
            <p:nvSpPr>
              <p:cNvPr id="742" name="Google Shape;742;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3"/>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44" name="Google Shape;744;p33"/>
            <p:cNvCxnSpPr/>
            <p:nvPr/>
          </p:nvCxnSpPr>
          <p:spPr>
            <a:xfrm flipH="1" rot="10800000">
              <a:off x="383129" y="442891"/>
              <a:ext cx="814500" cy="814500"/>
            </a:xfrm>
            <a:prstGeom prst="straightConnector1">
              <a:avLst/>
            </a:prstGeom>
            <a:noFill/>
            <a:ln cap="flat" cmpd="sng" w="99925">
              <a:solidFill>
                <a:srgbClr val="000000"/>
              </a:solidFill>
              <a:prstDash val="solid"/>
              <a:round/>
              <a:headEnd len="sm" w="sm" type="none"/>
              <a:tailEnd len="sm" w="sm" type="none"/>
            </a:ln>
          </p:spPr>
        </p:cxnSp>
        <p:cxnSp>
          <p:nvCxnSpPr>
            <p:cNvPr id="745" name="Google Shape;745;p33"/>
            <p:cNvCxnSpPr/>
            <p:nvPr/>
          </p:nvCxnSpPr>
          <p:spPr>
            <a:xfrm rot="10800000">
              <a:off x="1207932" y="380385"/>
              <a:ext cx="0" cy="628500"/>
            </a:xfrm>
            <a:prstGeom prst="straightConnector1">
              <a:avLst/>
            </a:prstGeom>
            <a:noFill/>
            <a:ln cap="flat" cmpd="sng" w="99925">
              <a:solidFill>
                <a:srgbClr val="000000"/>
              </a:solidFill>
              <a:prstDash val="solid"/>
              <a:round/>
              <a:headEnd len="sm" w="sm" type="none"/>
              <a:tailEnd len="sm" w="sm" type="none"/>
            </a:ln>
          </p:spPr>
        </p:cxnSp>
        <p:cxnSp>
          <p:nvCxnSpPr>
            <p:cNvPr id="746" name="Google Shape;746;p33"/>
            <p:cNvCxnSpPr/>
            <p:nvPr/>
          </p:nvCxnSpPr>
          <p:spPr>
            <a:xfrm rot="10800000">
              <a:off x="624389" y="425415"/>
              <a:ext cx="628500" cy="0"/>
            </a:xfrm>
            <a:prstGeom prst="straightConnector1">
              <a:avLst/>
            </a:prstGeom>
            <a:noFill/>
            <a:ln cap="flat" cmpd="sng" w="99925">
              <a:solidFill>
                <a:srgbClr val="000000"/>
              </a:solidFill>
              <a:prstDash val="solid"/>
              <a:round/>
              <a:headEnd len="sm" w="sm" type="none"/>
              <a:tailEnd len="sm" w="sm" type="none"/>
            </a:ln>
          </p:spPr>
        </p:cxnSp>
      </p:grpSp>
      <p:grpSp>
        <p:nvGrpSpPr>
          <p:cNvPr id="747" name="Google Shape;747;p33"/>
          <p:cNvGrpSpPr/>
          <p:nvPr/>
        </p:nvGrpSpPr>
        <p:grpSpPr>
          <a:xfrm rot="5400000">
            <a:off x="15556422" y="7557040"/>
            <a:ext cx="1224991" cy="1224991"/>
            <a:chOff x="0" y="25"/>
            <a:chExt cx="1633322" cy="1633322"/>
          </a:xfrm>
        </p:grpSpPr>
        <p:grpSp>
          <p:nvGrpSpPr>
            <p:cNvPr id="748" name="Google Shape;748;p33"/>
            <p:cNvGrpSpPr/>
            <p:nvPr/>
          </p:nvGrpSpPr>
          <p:grpSpPr>
            <a:xfrm rot="-5400000">
              <a:off x="0" y="25"/>
              <a:ext cx="1633322" cy="1633322"/>
              <a:chOff x="0" y="0"/>
              <a:chExt cx="812800" cy="812800"/>
            </a:xfrm>
          </p:grpSpPr>
          <p:sp>
            <p:nvSpPr>
              <p:cNvPr id="749" name="Google Shape;749;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3"/>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51" name="Google Shape;751;p33"/>
            <p:cNvCxnSpPr/>
            <p:nvPr/>
          </p:nvCxnSpPr>
          <p:spPr>
            <a:xfrm flipH="1" rot="10800000">
              <a:off x="383129" y="442891"/>
              <a:ext cx="814500" cy="814500"/>
            </a:xfrm>
            <a:prstGeom prst="straightConnector1">
              <a:avLst/>
            </a:prstGeom>
            <a:noFill/>
            <a:ln cap="flat" cmpd="sng" w="99925">
              <a:solidFill>
                <a:srgbClr val="000000"/>
              </a:solidFill>
              <a:prstDash val="solid"/>
              <a:round/>
              <a:headEnd len="sm" w="sm" type="none"/>
              <a:tailEnd len="sm" w="sm" type="none"/>
            </a:ln>
          </p:spPr>
        </p:cxnSp>
        <p:cxnSp>
          <p:nvCxnSpPr>
            <p:cNvPr id="752" name="Google Shape;752;p33"/>
            <p:cNvCxnSpPr/>
            <p:nvPr/>
          </p:nvCxnSpPr>
          <p:spPr>
            <a:xfrm rot="10800000">
              <a:off x="1207932" y="380385"/>
              <a:ext cx="0" cy="628500"/>
            </a:xfrm>
            <a:prstGeom prst="straightConnector1">
              <a:avLst/>
            </a:prstGeom>
            <a:noFill/>
            <a:ln cap="flat" cmpd="sng" w="99925">
              <a:solidFill>
                <a:srgbClr val="000000"/>
              </a:solidFill>
              <a:prstDash val="solid"/>
              <a:round/>
              <a:headEnd len="sm" w="sm" type="none"/>
              <a:tailEnd len="sm" w="sm" type="none"/>
            </a:ln>
          </p:spPr>
        </p:cxnSp>
        <p:cxnSp>
          <p:nvCxnSpPr>
            <p:cNvPr id="753" name="Google Shape;753;p33"/>
            <p:cNvCxnSpPr/>
            <p:nvPr/>
          </p:nvCxnSpPr>
          <p:spPr>
            <a:xfrm rot="10800000">
              <a:off x="624389" y="425415"/>
              <a:ext cx="628500" cy="0"/>
            </a:xfrm>
            <a:prstGeom prst="straightConnector1">
              <a:avLst/>
            </a:prstGeom>
            <a:noFill/>
            <a:ln cap="flat" cmpd="sng" w="99925">
              <a:solidFill>
                <a:srgbClr val="000000"/>
              </a:solidFill>
              <a:prstDash val="solid"/>
              <a:round/>
              <a:headEnd len="sm" w="sm" type="none"/>
              <a:tailEnd len="sm" w="sm" type="none"/>
            </a:ln>
          </p:spPr>
        </p:cxnSp>
      </p:grpSp>
      <p:grpSp>
        <p:nvGrpSpPr>
          <p:cNvPr id="754" name="Google Shape;754;p33"/>
          <p:cNvGrpSpPr/>
          <p:nvPr/>
        </p:nvGrpSpPr>
        <p:grpSpPr>
          <a:xfrm>
            <a:off x="916524" y="363600"/>
            <a:ext cx="1626018" cy="326352"/>
            <a:chOff x="0" y="0"/>
            <a:chExt cx="398700" cy="85950"/>
          </a:xfrm>
        </p:grpSpPr>
        <p:sp>
          <p:nvSpPr>
            <p:cNvPr id="755" name="Google Shape;755;p33"/>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3"/>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57" name="Google Shape;757;p33"/>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758" name="Google Shape;758;p33"/>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759" name="Google Shape;759;p33"/>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visumbit lsagaseg</a:t>
            </a:r>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63" name="Shape 763"/>
        <p:cNvGrpSpPr/>
        <p:nvPr/>
      </p:nvGrpSpPr>
      <p:grpSpPr>
        <a:xfrm>
          <a:off x="0" y="0"/>
          <a:ext cx="0" cy="0"/>
          <a:chOff x="0" y="0"/>
          <a:chExt cx="0" cy="0"/>
        </a:xfrm>
      </p:grpSpPr>
      <p:pic>
        <p:nvPicPr>
          <p:cNvPr id="764" name="Google Shape;764;p34"/>
          <p:cNvPicPr preferRelativeResize="0"/>
          <p:nvPr/>
        </p:nvPicPr>
        <p:blipFill>
          <a:blip r:embed="rId3">
            <a:alphaModFix/>
          </a:blip>
          <a:stretch>
            <a:fillRect/>
          </a:stretch>
        </p:blipFill>
        <p:spPr>
          <a:xfrm>
            <a:off x="-6433737" y="3030325"/>
            <a:ext cx="18805647" cy="11358675"/>
          </a:xfrm>
          <a:prstGeom prst="rect">
            <a:avLst/>
          </a:prstGeom>
          <a:noFill/>
          <a:ln>
            <a:noFill/>
          </a:ln>
        </p:spPr>
      </p:pic>
      <p:grpSp>
        <p:nvGrpSpPr>
          <p:cNvPr id="765" name="Google Shape;765;p34"/>
          <p:cNvGrpSpPr/>
          <p:nvPr/>
        </p:nvGrpSpPr>
        <p:grpSpPr>
          <a:xfrm>
            <a:off x="12076549" y="1016438"/>
            <a:ext cx="5182735" cy="4089796"/>
            <a:chOff x="0" y="-47625"/>
            <a:chExt cx="918941" cy="725154"/>
          </a:xfrm>
        </p:grpSpPr>
        <p:sp>
          <p:nvSpPr>
            <p:cNvPr id="766" name="Google Shape;766;p34"/>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txBox="1"/>
            <p:nvPr/>
          </p:nvSpPr>
          <p:spPr>
            <a:xfrm>
              <a:off x="0" y="-47625"/>
              <a:ext cx="918900" cy="7251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8" name="Google Shape;768;p34"/>
          <p:cNvGrpSpPr/>
          <p:nvPr/>
        </p:nvGrpSpPr>
        <p:grpSpPr>
          <a:xfrm>
            <a:off x="12076549" y="5168491"/>
            <a:ext cx="5182735" cy="4089796"/>
            <a:chOff x="0" y="-47625"/>
            <a:chExt cx="918941" cy="725154"/>
          </a:xfrm>
        </p:grpSpPr>
        <p:sp>
          <p:nvSpPr>
            <p:cNvPr id="769" name="Google Shape;769;p34"/>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txBox="1"/>
            <p:nvPr/>
          </p:nvSpPr>
          <p:spPr>
            <a:xfrm>
              <a:off x="0" y="-47625"/>
              <a:ext cx="918900" cy="7251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1" name="Google Shape;771;p34"/>
          <p:cNvGrpSpPr/>
          <p:nvPr/>
        </p:nvGrpSpPr>
        <p:grpSpPr>
          <a:xfrm>
            <a:off x="5956605" y="1016438"/>
            <a:ext cx="5182735" cy="4089796"/>
            <a:chOff x="0" y="-47625"/>
            <a:chExt cx="918941" cy="725154"/>
          </a:xfrm>
        </p:grpSpPr>
        <p:sp>
          <p:nvSpPr>
            <p:cNvPr id="772" name="Google Shape;772;p34"/>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txBox="1"/>
            <p:nvPr/>
          </p:nvSpPr>
          <p:spPr>
            <a:xfrm>
              <a:off x="0" y="-47625"/>
              <a:ext cx="918900" cy="7251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74" name="Google Shape;774;p34"/>
          <p:cNvSpPr txBox="1"/>
          <p:nvPr/>
        </p:nvSpPr>
        <p:spPr>
          <a:xfrm>
            <a:off x="1028700" y="8284845"/>
            <a:ext cx="8310600" cy="886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Research</a:t>
            </a:r>
            <a:endParaRPr/>
          </a:p>
        </p:txBody>
      </p:sp>
      <p:sp>
        <p:nvSpPr>
          <p:cNvPr id="775" name="Google Shape;775;p34"/>
          <p:cNvSpPr txBox="1"/>
          <p:nvPr/>
        </p:nvSpPr>
        <p:spPr>
          <a:xfrm>
            <a:off x="12375862" y="2113019"/>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New Sources</a:t>
            </a:r>
            <a:endParaRPr/>
          </a:p>
        </p:txBody>
      </p:sp>
      <p:sp>
        <p:nvSpPr>
          <p:cNvPr id="776" name="Google Shape;776;p34"/>
          <p:cNvSpPr txBox="1"/>
          <p:nvPr/>
        </p:nvSpPr>
        <p:spPr>
          <a:xfrm>
            <a:off x="12375862" y="6265072"/>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Tent Poles</a:t>
            </a:r>
            <a:endParaRPr/>
          </a:p>
        </p:txBody>
      </p:sp>
      <p:sp>
        <p:nvSpPr>
          <p:cNvPr id="777" name="Google Shape;777;p34"/>
          <p:cNvSpPr txBox="1"/>
          <p:nvPr/>
        </p:nvSpPr>
        <p:spPr>
          <a:xfrm>
            <a:off x="6255918" y="2113019"/>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Competition</a:t>
            </a:r>
            <a:endParaRPr/>
          </a:p>
        </p:txBody>
      </p:sp>
      <p:sp>
        <p:nvSpPr>
          <p:cNvPr id="778" name="Google Shape;778;p34"/>
          <p:cNvSpPr txBox="1"/>
          <p:nvPr/>
        </p:nvSpPr>
        <p:spPr>
          <a:xfrm>
            <a:off x="6255918" y="2712414"/>
            <a:ext cx="4584000" cy="20688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400">
                <a:solidFill>
                  <a:srgbClr val="FFFFFF"/>
                </a:solidFill>
                <a:latin typeface="Inter"/>
                <a:ea typeface="Inter"/>
                <a:cs typeface="Inter"/>
                <a:sym typeface="Inter"/>
              </a:rPr>
              <a:t>The shows that post more regularly than us, what are they talking about? What preformed? Don’t </a:t>
            </a:r>
            <a:r>
              <a:rPr lang="en-US" sz="2400">
                <a:solidFill>
                  <a:srgbClr val="FFFFFF"/>
                </a:solidFill>
                <a:latin typeface="Inter"/>
                <a:ea typeface="Inter"/>
                <a:cs typeface="Inter"/>
                <a:sym typeface="Inter"/>
              </a:rPr>
              <a:t>pretend</a:t>
            </a:r>
            <a:r>
              <a:rPr lang="en-US" sz="2400">
                <a:solidFill>
                  <a:srgbClr val="FFFFFF"/>
                </a:solidFill>
                <a:latin typeface="Inter"/>
                <a:ea typeface="Inter"/>
                <a:cs typeface="Inter"/>
                <a:sym typeface="Inter"/>
              </a:rPr>
              <a:t> we need to reinvent the wheel</a:t>
            </a:r>
            <a:endParaRPr sz="1700"/>
          </a:p>
        </p:txBody>
      </p:sp>
      <p:sp>
        <p:nvSpPr>
          <p:cNvPr id="779" name="Google Shape;779;p34"/>
          <p:cNvSpPr txBox="1"/>
          <p:nvPr/>
        </p:nvSpPr>
        <p:spPr>
          <a:xfrm>
            <a:off x="12375862" y="2712414"/>
            <a:ext cx="4584000" cy="16377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1900">
                <a:solidFill>
                  <a:srgbClr val="FFFFFF"/>
                </a:solidFill>
                <a:latin typeface="Inter"/>
                <a:ea typeface="Inter"/>
                <a:cs typeface="Inter"/>
                <a:sym typeface="Inter"/>
              </a:rPr>
              <a:t>REDDIT is not only a great place to find topics but SORT topics. Sort by TOP ALL TIME, but also MOST </a:t>
            </a:r>
            <a:r>
              <a:rPr lang="en-US" sz="1900">
                <a:solidFill>
                  <a:srgbClr val="FFFFFF"/>
                </a:solidFill>
                <a:latin typeface="Inter"/>
                <a:ea typeface="Inter"/>
                <a:cs typeface="Inter"/>
                <a:sym typeface="Inter"/>
              </a:rPr>
              <a:t>CONTROVERSIAL</a:t>
            </a:r>
            <a:r>
              <a:rPr lang="en-US" sz="1900">
                <a:solidFill>
                  <a:srgbClr val="FFFFFF"/>
                </a:solidFill>
                <a:latin typeface="Inter"/>
                <a:ea typeface="Inter"/>
                <a:cs typeface="Inter"/>
                <a:sym typeface="Inter"/>
              </a:rPr>
              <a:t> to see what stirred up comments and conversation</a:t>
            </a:r>
            <a:endParaRPr sz="1200"/>
          </a:p>
        </p:txBody>
      </p:sp>
      <p:sp>
        <p:nvSpPr>
          <p:cNvPr id="780" name="Google Shape;780;p34"/>
          <p:cNvSpPr txBox="1"/>
          <p:nvPr/>
        </p:nvSpPr>
        <p:spPr>
          <a:xfrm>
            <a:off x="12375851" y="6845300"/>
            <a:ext cx="4284600" cy="2067300"/>
          </a:xfrm>
          <a:prstGeom prst="rect">
            <a:avLst/>
          </a:prstGeom>
          <a:noFill/>
          <a:ln>
            <a:noFill/>
          </a:ln>
        </p:spPr>
        <p:txBody>
          <a:bodyPr anchorCtr="0" anchor="t" bIns="0" lIns="0" spcFirstLastPara="1" rIns="0" wrap="square" tIns="0">
            <a:spAutoFit/>
          </a:bodyPr>
          <a:lstStyle/>
          <a:p>
            <a:pPr indent="-336550" lvl="0" marL="457200" marR="0" rtl="0" algn="l">
              <a:lnSpc>
                <a:spcPct val="115000"/>
              </a:lnSpc>
              <a:spcBef>
                <a:spcPts val="0"/>
              </a:spcBef>
              <a:spcAft>
                <a:spcPts val="0"/>
              </a:spcAft>
              <a:buClr>
                <a:srgbClr val="FFFFFF"/>
              </a:buClr>
              <a:buSzPts val="1700"/>
              <a:buFont typeface="Inter"/>
              <a:buChar char="●"/>
            </a:pPr>
            <a:r>
              <a:rPr lang="en-US" sz="1700">
                <a:solidFill>
                  <a:srgbClr val="FFFFFF"/>
                </a:solidFill>
                <a:latin typeface="Inter"/>
                <a:ea typeface="Inter"/>
                <a:cs typeface="Inter"/>
                <a:sym typeface="Inter"/>
              </a:rPr>
              <a:t>Dont just talk about tent poles, bring up past versions of the tent pole. Talk about big moments </a:t>
            </a:r>
            <a:r>
              <a:rPr lang="en-US" sz="1700">
                <a:solidFill>
                  <a:srgbClr val="FFFFFF"/>
                </a:solidFill>
                <a:latin typeface="Inter"/>
                <a:ea typeface="Inter"/>
                <a:cs typeface="Inter"/>
                <a:sym typeface="Inter"/>
              </a:rPr>
              <a:t>surrounding</a:t>
            </a:r>
            <a:r>
              <a:rPr lang="en-US" sz="1700">
                <a:solidFill>
                  <a:srgbClr val="FFFFFF"/>
                </a:solidFill>
                <a:latin typeface="Inter"/>
                <a:ea typeface="Inter"/>
                <a:cs typeface="Inter"/>
                <a:sym typeface="Inter"/>
              </a:rPr>
              <a:t> it. </a:t>
            </a:r>
            <a:endParaRPr sz="1700">
              <a:solidFill>
                <a:srgbClr val="FFFFFF"/>
              </a:solidFill>
              <a:latin typeface="Inter"/>
              <a:ea typeface="Inter"/>
              <a:cs typeface="Inter"/>
              <a:sym typeface="Inter"/>
            </a:endParaRPr>
          </a:p>
          <a:p>
            <a:pPr indent="-336550" lvl="0" marL="457200" marR="0" rtl="0" algn="l">
              <a:lnSpc>
                <a:spcPct val="115000"/>
              </a:lnSpc>
              <a:spcBef>
                <a:spcPts val="0"/>
              </a:spcBef>
              <a:spcAft>
                <a:spcPts val="0"/>
              </a:spcAft>
              <a:buClr>
                <a:srgbClr val="FFFFFF"/>
              </a:buClr>
              <a:buSzPts val="1700"/>
              <a:buFont typeface="Inter"/>
              <a:buChar char="●"/>
            </a:pPr>
            <a:r>
              <a:rPr lang="en-US" sz="1700">
                <a:solidFill>
                  <a:srgbClr val="FFFFFF"/>
                </a:solidFill>
                <a:latin typeface="Inter"/>
                <a:ea typeface="Inter"/>
                <a:cs typeface="Inter"/>
                <a:sym typeface="Inter"/>
              </a:rPr>
              <a:t>BEST superbowl </a:t>
            </a:r>
            <a:r>
              <a:rPr lang="en-US" sz="1700">
                <a:solidFill>
                  <a:srgbClr val="FFFFFF"/>
                </a:solidFill>
                <a:latin typeface="Inter"/>
                <a:ea typeface="Inter"/>
                <a:cs typeface="Inter"/>
                <a:sym typeface="Inter"/>
              </a:rPr>
              <a:t>moments</a:t>
            </a:r>
            <a:r>
              <a:rPr lang="en-US" sz="1700">
                <a:solidFill>
                  <a:srgbClr val="FFFFFF"/>
                </a:solidFill>
                <a:latin typeface="Inter"/>
                <a:ea typeface="Inter"/>
                <a:cs typeface="Inter"/>
                <a:sym typeface="Inter"/>
              </a:rPr>
              <a:t> of past 50 years</a:t>
            </a:r>
            <a:endParaRPr sz="1700">
              <a:solidFill>
                <a:srgbClr val="FFFFFF"/>
              </a:solidFill>
              <a:latin typeface="Inter"/>
              <a:ea typeface="Inter"/>
              <a:cs typeface="Inter"/>
              <a:sym typeface="Inter"/>
            </a:endParaRPr>
          </a:p>
          <a:p>
            <a:pPr indent="-336550" lvl="0" marL="457200" marR="0" rtl="0" algn="l">
              <a:lnSpc>
                <a:spcPct val="115000"/>
              </a:lnSpc>
              <a:spcBef>
                <a:spcPts val="0"/>
              </a:spcBef>
              <a:spcAft>
                <a:spcPts val="0"/>
              </a:spcAft>
              <a:buClr>
                <a:srgbClr val="FFFFFF"/>
              </a:buClr>
              <a:buSzPts val="1700"/>
              <a:buFont typeface="Inter"/>
              <a:buChar char="●"/>
            </a:pPr>
            <a:r>
              <a:rPr lang="en-US" sz="1700">
                <a:solidFill>
                  <a:srgbClr val="FFFFFF"/>
                </a:solidFill>
                <a:latin typeface="Inter"/>
                <a:ea typeface="Inter"/>
                <a:cs typeface="Inter"/>
                <a:sym typeface="Inter"/>
              </a:rPr>
              <a:t>Best catch in super bowl history</a:t>
            </a:r>
            <a:endParaRPr sz="1700">
              <a:solidFill>
                <a:srgbClr val="FFFFFF"/>
              </a:solidFill>
              <a:latin typeface="Inter"/>
              <a:ea typeface="Inter"/>
              <a:cs typeface="Inter"/>
              <a:sym typeface="Inter"/>
            </a:endParaRPr>
          </a:p>
        </p:txBody>
      </p:sp>
      <p:grpSp>
        <p:nvGrpSpPr>
          <p:cNvPr id="781" name="Google Shape;781;p34"/>
          <p:cNvGrpSpPr/>
          <p:nvPr/>
        </p:nvGrpSpPr>
        <p:grpSpPr>
          <a:xfrm>
            <a:off x="5448182" y="8206129"/>
            <a:ext cx="1007059" cy="1007059"/>
            <a:chOff x="0" y="19"/>
            <a:chExt cx="1342746" cy="1342746"/>
          </a:xfrm>
        </p:grpSpPr>
        <p:grpSp>
          <p:nvGrpSpPr>
            <p:cNvPr id="782" name="Google Shape;782;p34"/>
            <p:cNvGrpSpPr/>
            <p:nvPr/>
          </p:nvGrpSpPr>
          <p:grpSpPr>
            <a:xfrm rot="-5400000">
              <a:off x="0" y="19"/>
              <a:ext cx="1342746" cy="1342746"/>
              <a:chOff x="0" y="0"/>
              <a:chExt cx="812800" cy="812800"/>
            </a:xfrm>
          </p:grpSpPr>
          <p:sp>
            <p:nvSpPr>
              <p:cNvPr id="783" name="Google Shape;783;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85" name="Google Shape;785;p34"/>
            <p:cNvCxnSpPr/>
            <p:nvPr/>
          </p:nvCxnSpPr>
          <p:spPr>
            <a:xfrm flipH="1" rot="10800000">
              <a:off x="314968" y="364093"/>
              <a:ext cx="669600" cy="669600"/>
            </a:xfrm>
            <a:prstGeom prst="straightConnector1">
              <a:avLst/>
            </a:prstGeom>
            <a:noFill/>
            <a:ln cap="flat" cmpd="sng" w="82150">
              <a:solidFill>
                <a:srgbClr val="7497AC"/>
              </a:solidFill>
              <a:prstDash val="solid"/>
              <a:round/>
              <a:headEnd len="sm" w="sm" type="none"/>
              <a:tailEnd len="sm" w="sm" type="none"/>
            </a:ln>
          </p:spPr>
        </p:cxnSp>
        <p:cxnSp>
          <p:nvCxnSpPr>
            <p:cNvPr id="786" name="Google Shape;786;p34"/>
            <p:cNvCxnSpPr/>
            <p:nvPr/>
          </p:nvCxnSpPr>
          <p:spPr>
            <a:xfrm rot="10800000">
              <a:off x="993034" y="312798"/>
              <a:ext cx="0" cy="516600"/>
            </a:xfrm>
            <a:prstGeom prst="straightConnector1">
              <a:avLst/>
            </a:prstGeom>
            <a:noFill/>
            <a:ln cap="flat" cmpd="sng" w="82150">
              <a:solidFill>
                <a:srgbClr val="7A8590"/>
              </a:solidFill>
              <a:prstDash val="solid"/>
              <a:round/>
              <a:headEnd len="sm" w="sm" type="none"/>
              <a:tailEnd len="sm" w="sm" type="none"/>
            </a:ln>
          </p:spPr>
        </p:cxnSp>
        <p:cxnSp>
          <p:nvCxnSpPr>
            <p:cNvPr id="787" name="Google Shape;787;p34"/>
            <p:cNvCxnSpPr/>
            <p:nvPr/>
          </p:nvCxnSpPr>
          <p:spPr>
            <a:xfrm rot="10800000">
              <a:off x="513392" y="349731"/>
              <a:ext cx="516600" cy="0"/>
            </a:xfrm>
            <a:prstGeom prst="straightConnector1">
              <a:avLst/>
            </a:prstGeom>
            <a:noFill/>
            <a:ln cap="flat" cmpd="sng" w="82150">
              <a:solidFill>
                <a:srgbClr val="8E927A"/>
              </a:solidFill>
              <a:prstDash val="solid"/>
              <a:round/>
              <a:headEnd len="sm" w="sm" type="none"/>
              <a:tailEnd len="sm" w="sm" type="none"/>
            </a:ln>
          </p:spPr>
        </p:cxnSp>
      </p:grpSp>
      <p:grpSp>
        <p:nvGrpSpPr>
          <p:cNvPr id="788" name="Google Shape;788;p34"/>
          <p:cNvGrpSpPr/>
          <p:nvPr/>
        </p:nvGrpSpPr>
        <p:grpSpPr>
          <a:xfrm>
            <a:off x="916524" y="363600"/>
            <a:ext cx="1626018" cy="326352"/>
            <a:chOff x="0" y="0"/>
            <a:chExt cx="398700" cy="85950"/>
          </a:xfrm>
        </p:grpSpPr>
        <p:sp>
          <p:nvSpPr>
            <p:cNvPr id="789" name="Google Shape;789;p34"/>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91" name="Google Shape;791;p34"/>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792" name="Google Shape;792;p34"/>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793" name="Google Shape;793;p34"/>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learnings</a:t>
            </a:r>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97" name="Shape 797"/>
        <p:cNvGrpSpPr/>
        <p:nvPr/>
      </p:nvGrpSpPr>
      <p:grpSpPr>
        <a:xfrm>
          <a:off x="0" y="0"/>
          <a:ext cx="0" cy="0"/>
          <a:chOff x="0" y="0"/>
          <a:chExt cx="0" cy="0"/>
        </a:xfrm>
      </p:grpSpPr>
      <p:pic>
        <p:nvPicPr>
          <p:cNvPr id="798" name="Google Shape;798;p35"/>
          <p:cNvPicPr preferRelativeResize="0"/>
          <p:nvPr/>
        </p:nvPicPr>
        <p:blipFill>
          <a:blip r:embed="rId3">
            <a:alphaModFix/>
          </a:blip>
          <a:stretch>
            <a:fillRect/>
          </a:stretch>
        </p:blipFill>
        <p:spPr>
          <a:xfrm>
            <a:off x="12586749" y="0"/>
            <a:ext cx="20112927" cy="18639798"/>
          </a:xfrm>
          <a:prstGeom prst="rect">
            <a:avLst/>
          </a:prstGeom>
          <a:noFill/>
          <a:ln>
            <a:noFill/>
          </a:ln>
        </p:spPr>
      </p:pic>
      <p:pic>
        <p:nvPicPr>
          <p:cNvPr id="799" name="Google Shape;799;p35"/>
          <p:cNvPicPr preferRelativeResize="0"/>
          <p:nvPr/>
        </p:nvPicPr>
        <p:blipFill rotWithShape="1">
          <a:blip r:embed="rId4">
            <a:alphaModFix/>
          </a:blip>
          <a:srcRect b="0" l="28186" r="0" t="0"/>
          <a:stretch/>
        </p:blipFill>
        <p:spPr>
          <a:xfrm>
            <a:off x="-2" y="1028700"/>
            <a:ext cx="7999998" cy="8231126"/>
          </a:xfrm>
          <a:prstGeom prst="rect">
            <a:avLst/>
          </a:prstGeom>
          <a:noFill/>
          <a:ln>
            <a:noFill/>
          </a:ln>
        </p:spPr>
      </p:pic>
      <p:grpSp>
        <p:nvGrpSpPr>
          <p:cNvPr id="800" name="Google Shape;800;p35"/>
          <p:cNvGrpSpPr/>
          <p:nvPr/>
        </p:nvGrpSpPr>
        <p:grpSpPr>
          <a:xfrm>
            <a:off x="916524" y="363600"/>
            <a:ext cx="1626018" cy="326352"/>
            <a:chOff x="0" y="0"/>
            <a:chExt cx="398700" cy="85950"/>
          </a:xfrm>
        </p:grpSpPr>
        <p:sp>
          <p:nvSpPr>
            <p:cNvPr id="801" name="Google Shape;801;p35"/>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03" name="Google Shape;803;p35"/>
          <p:cNvSpPr txBox="1"/>
          <p:nvPr/>
        </p:nvSpPr>
        <p:spPr>
          <a:xfrm>
            <a:off x="1028700" y="4255600"/>
            <a:ext cx="16230600" cy="158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0300">
                <a:solidFill>
                  <a:srgbClr val="FFFFFF"/>
                </a:solidFill>
                <a:latin typeface="Inter"/>
                <a:ea typeface="Inter"/>
                <a:cs typeface="Inter"/>
                <a:sym typeface="Inter"/>
              </a:rPr>
              <a:t>VidSummit takeaways</a:t>
            </a:r>
            <a:endParaRPr sz="10300"/>
          </a:p>
        </p:txBody>
      </p:sp>
      <p:sp>
        <p:nvSpPr>
          <p:cNvPr id="804" name="Google Shape;804;p35"/>
          <p:cNvSpPr txBox="1"/>
          <p:nvPr/>
        </p:nvSpPr>
        <p:spPr>
          <a:xfrm>
            <a:off x="1234349" y="6001150"/>
            <a:ext cx="18834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400">
                <a:solidFill>
                  <a:srgbClr val="FFFFFF"/>
                </a:solidFill>
                <a:latin typeface="Inter"/>
                <a:ea typeface="Inter"/>
                <a:cs typeface="Inter"/>
                <a:sym typeface="Inter"/>
              </a:rPr>
              <a:t>Kent Heckel</a:t>
            </a:r>
            <a:endParaRPr/>
          </a:p>
        </p:txBody>
      </p:sp>
      <p:sp>
        <p:nvSpPr>
          <p:cNvPr id="805" name="Google Shape;805;p35"/>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806" name="Google Shape;806;p35"/>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807" name="Google Shape;807;p35"/>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learnings</a:t>
            </a:r>
            <a:endParaRPr/>
          </a:p>
        </p:txBody>
      </p:sp>
      <p:grpSp>
        <p:nvGrpSpPr>
          <p:cNvPr id="808" name="Google Shape;808;p35"/>
          <p:cNvGrpSpPr/>
          <p:nvPr/>
        </p:nvGrpSpPr>
        <p:grpSpPr>
          <a:xfrm>
            <a:off x="15800588" y="4383128"/>
            <a:ext cx="1592031" cy="1592031"/>
            <a:chOff x="0" y="41"/>
            <a:chExt cx="2122708" cy="2122708"/>
          </a:xfrm>
        </p:grpSpPr>
        <p:grpSp>
          <p:nvGrpSpPr>
            <p:cNvPr id="809" name="Google Shape;809;p35"/>
            <p:cNvGrpSpPr/>
            <p:nvPr/>
          </p:nvGrpSpPr>
          <p:grpSpPr>
            <a:xfrm rot="-5400000">
              <a:off x="0" y="41"/>
              <a:ext cx="2122708" cy="2122708"/>
              <a:chOff x="0" y="0"/>
              <a:chExt cx="812800" cy="812800"/>
            </a:xfrm>
          </p:grpSpPr>
          <p:sp>
            <p:nvSpPr>
              <p:cNvPr id="810" name="Google Shape;810;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12" name="Google Shape;812;p35"/>
            <p:cNvCxnSpPr/>
            <p:nvPr/>
          </p:nvCxnSpPr>
          <p:spPr>
            <a:xfrm flipH="1" rot="10800000">
              <a:off x="497926" y="575745"/>
              <a:ext cx="1058400" cy="1058400"/>
            </a:xfrm>
            <a:prstGeom prst="straightConnector1">
              <a:avLst/>
            </a:prstGeom>
            <a:noFill/>
            <a:ln cap="flat" cmpd="sng" w="129875">
              <a:solidFill>
                <a:srgbClr val="000000"/>
              </a:solidFill>
              <a:prstDash val="solid"/>
              <a:round/>
              <a:headEnd len="sm" w="sm" type="none"/>
              <a:tailEnd len="sm" w="sm" type="none"/>
            </a:ln>
          </p:spPr>
        </p:cxnSp>
        <p:cxnSp>
          <p:nvCxnSpPr>
            <p:cNvPr id="813" name="Google Shape;813;p35"/>
            <p:cNvCxnSpPr/>
            <p:nvPr/>
          </p:nvCxnSpPr>
          <p:spPr>
            <a:xfrm rot="10800000">
              <a:off x="1569867" y="494579"/>
              <a:ext cx="0" cy="816600"/>
            </a:xfrm>
            <a:prstGeom prst="straightConnector1">
              <a:avLst/>
            </a:prstGeom>
            <a:noFill/>
            <a:ln cap="flat" cmpd="sng" w="129875">
              <a:solidFill>
                <a:srgbClr val="000000"/>
              </a:solidFill>
              <a:prstDash val="solid"/>
              <a:round/>
              <a:headEnd len="sm" w="sm" type="none"/>
              <a:tailEnd len="sm" w="sm" type="none"/>
            </a:ln>
          </p:spPr>
        </p:cxnSp>
        <p:cxnSp>
          <p:nvCxnSpPr>
            <p:cNvPr id="814" name="Google Shape;814;p35"/>
            <p:cNvCxnSpPr/>
            <p:nvPr/>
          </p:nvCxnSpPr>
          <p:spPr>
            <a:xfrm rot="10800000">
              <a:off x="811693" y="552883"/>
              <a:ext cx="816600" cy="0"/>
            </a:xfrm>
            <a:prstGeom prst="straightConnector1">
              <a:avLst/>
            </a:prstGeom>
            <a:noFill/>
            <a:ln cap="flat" cmpd="sng" w="129875">
              <a:solidFill>
                <a:srgbClr val="000000"/>
              </a:solidFill>
              <a:prstDash val="solid"/>
              <a:round/>
              <a:headEnd len="sm" w="sm" type="none"/>
              <a:tailEnd len="sm" w="sm" type="none"/>
            </a:ln>
          </p:spPr>
        </p:cxnSp>
      </p:grpSp>
      <p:cxnSp>
        <p:nvCxnSpPr>
          <p:cNvPr id="815" name="Google Shape;815;p35"/>
          <p:cNvCxnSpPr/>
          <p:nvPr/>
        </p:nvCxnSpPr>
        <p:spPr>
          <a:xfrm>
            <a:off x="3117628" y="6184042"/>
            <a:ext cx="14141700" cy="0"/>
          </a:xfrm>
          <a:prstGeom prst="straightConnector1">
            <a:avLst/>
          </a:prstGeom>
          <a:noFill/>
          <a:ln cap="flat" cmpd="sng" w="19050">
            <a:solidFill>
              <a:srgbClr val="FFFDFC"/>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9" name="Shape 179"/>
        <p:cNvGrpSpPr/>
        <p:nvPr/>
      </p:nvGrpSpPr>
      <p:grpSpPr>
        <a:xfrm>
          <a:off x="0" y="0"/>
          <a:ext cx="0" cy="0"/>
          <a:chOff x="0" y="0"/>
          <a:chExt cx="0" cy="0"/>
        </a:xfrm>
      </p:grpSpPr>
      <p:pic>
        <p:nvPicPr>
          <p:cNvPr id="180" name="Google Shape;180;p11"/>
          <p:cNvPicPr preferRelativeResize="0"/>
          <p:nvPr/>
        </p:nvPicPr>
        <p:blipFill>
          <a:blip r:embed="rId3">
            <a:alphaModFix/>
          </a:blip>
          <a:stretch>
            <a:fillRect/>
          </a:stretch>
        </p:blipFill>
        <p:spPr>
          <a:xfrm>
            <a:off x="-6433737" y="3030325"/>
            <a:ext cx="18805647" cy="11358675"/>
          </a:xfrm>
          <a:prstGeom prst="rect">
            <a:avLst/>
          </a:prstGeom>
          <a:noFill/>
          <a:ln>
            <a:noFill/>
          </a:ln>
        </p:spPr>
      </p:pic>
      <p:grpSp>
        <p:nvGrpSpPr>
          <p:cNvPr id="181" name="Google Shape;181;p11"/>
          <p:cNvGrpSpPr/>
          <p:nvPr/>
        </p:nvGrpSpPr>
        <p:grpSpPr>
          <a:xfrm>
            <a:off x="12076549" y="1016437"/>
            <a:ext cx="5182751" cy="4089810"/>
            <a:chOff x="0" y="-47625"/>
            <a:chExt cx="918941" cy="725154"/>
          </a:xfrm>
        </p:grpSpPr>
        <p:sp>
          <p:nvSpPr>
            <p:cNvPr id="182" name="Google Shape;182;p11"/>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txBox="1"/>
            <p:nvPr/>
          </p:nvSpPr>
          <p:spPr>
            <a:xfrm>
              <a:off x="0" y="-47625"/>
              <a:ext cx="918941" cy="725154"/>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4" name="Google Shape;184;p11"/>
          <p:cNvGrpSpPr/>
          <p:nvPr/>
        </p:nvGrpSpPr>
        <p:grpSpPr>
          <a:xfrm>
            <a:off x="12076549" y="5168490"/>
            <a:ext cx="5182751" cy="4089810"/>
            <a:chOff x="0" y="-47625"/>
            <a:chExt cx="918941" cy="725154"/>
          </a:xfrm>
        </p:grpSpPr>
        <p:sp>
          <p:nvSpPr>
            <p:cNvPr id="185" name="Google Shape;185;p11"/>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txBox="1"/>
            <p:nvPr/>
          </p:nvSpPr>
          <p:spPr>
            <a:xfrm>
              <a:off x="0" y="-47625"/>
              <a:ext cx="918941" cy="725154"/>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7" name="Google Shape;187;p11"/>
          <p:cNvGrpSpPr/>
          <p:nvPr/>
        </p:nvGrpSpPr>
        <p:grpSpPr>
          <a:xfrm>
            <a:off x="5956605" y="1016437"/>
            <a:ext cx="5182751" cy="4089810"/>
            <a:chOff x="0" y="-47625"/>
            <a:chExt cx="918941" cy="725154"/>
          </a:xfrm>
        </p:grpSpPr>
        <p:sp>
          <p:nvSpPr>
            <p:cNvPr id="188" name="Google Shape;188;p11"/>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txBox="1"/>
            <p:nvPr/>
          </p:nvSpPr>
          <p:spPr>
            <a:xfrm>
              <a:off x="0" y="-47625"/>
              <a:ext cx="918941" cy="725154"/>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0" name="Google Shape;190;p11"/>
          <p:cNvSpPr txBox="1"/>
          <p:nvPr/>
        </p:nvSpPr>
        <p:spPr>
          <a:xfrm>
            <a:off x="1028700" y="8284845"/>
            <a:ext cx="8310600" cy="886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Avatar</a:t>
            </a:r>
            <a:endParaRPr/>
          </a:p>
        </p:txBody>
      </p:sp>
      <p:sp>
        <p:nvSpPr>
          <p:cNvPr id="191" name="Google Shape;191;p11"/>
          <p:cNvSpPr txBox="1"/>
          <p:nvPr/>
        </p:nvSpPr>
        <p:spPr>
          <a:xfrm>
            <a:off x="12375862" y="2113019"/>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200" u="none" cap="none" strike="noStrike">
                <a:solidFill>
                  <a:srgbClr val="FFFFFF"/>
                </a:solidFill>
                <a:latin typeface="Inter"/>
                <a:ea typeface="Inter"/>
                <a:cs typeface="Inter"/>
                <a:sym typeface="Inter"/>
              </a:rPr>
              <a:t>What </a:t>
            </a:r>
            <a:r>
              <a:rPr b="1" lang="en-US" sz="3200">
                <a:solidFill>
                  <a:srgbClr val="FFFFFF"/>
                </a:solidFill>
                <a:latin typeface="Inter"/>
                <a:ea typeface="Inter"/>
                <a:cs typeface="Inter"/>
                <a:sym typeface="Inter"/>
              </a:rPr>
              <a:t>do they watch</a:t>
            </a:r>
            <a:r>
              <a:rPr b="1" i="0" lang="en-US" sz="3200" u="none" cap="none" strike="noStrike">
                <a:solidFill>
                  <a:srgbClr val="FFFFFF"/>
                </a:solidFill>
                <a:latin typeface="Inter"/>
                <a:ea typeface="Inter"/>
                <a:cs typeface="Inter"/>
                <a:sym typeface="Inter"/>
              </a:rPr>
              <a:t>?</a:t>
            </a:r>
            <a:endParaRPr/>
          </a:p>
        </p:txBody>
      </p:sp>
      <p:sp>
        <p:nvSpPr>
          <p:cNvPr id="192" name="Google Shape;192;p11"/>
          <p:cNvSpPr txBox="1"/>
          <p:nvPr/>
        </p:nvSpPr>
        <p:spPr>
          <a:xfrm>
            <a:off x="12375862" y="6265072"/>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200" u="none" cap="none" strike="noStrike">
                <a:solidFill>
                  <a:srgbClr val="FFFFFF"/>
                </a:solidFill>
                <a:latin typeface="Inter"/>
                <a:ea typeface="Inter"/>
                <a:cs typeface="Inter"/>
                <a:sym typeface="Inter"/>
              </a:rPr>
              <a:t>Wh</a:t>
            </a:r>
            <a:r>
              <a:rPr b="1" lang="en-US" sz="3200">
                <a:solidFill>
                  <a:srgbClr val="FFFFFF"/>
                </a:solidFill>
                <a:latin typeface="Inter"/>
                <a:ea typeface="Inter"/>
                <a:cs typeface="Inter"/>
                <a:sym typeface="Inter"/>
              </a:rPr>
              <a:t>at else do they do</a:t>
            </a:r>
            <a:r>
              <a:rPr b="1" i="0" lang="en-US" sz="3200" u="none" cap="none" strike="noStrike">
                <a:solidFill>
                  <a:srgbClr val="FFFFFF"/>
                </a:solidFill>
                <a:latin typeface="Inter"/>
                <a:ea typeface="Inter"/>
                <a:cs typeface="Inter"/>
                <a:sym typeface="Inter"/>
              </a:rPr>
              <a:t>?</a:t>
            </a:r>
            <a:endParaRPr/>
          </a:p>
        </p:txBody>
      </p:sp>
      <p:sp>
        <p:nvSpPr>
          <p:cNvPr id="193" name="Google Shape;193;p11"/>
          <p:cNvSpPr txBox="1"/>
          <p:nvPr/>
        </p:nvSpPr>
        <p:spPr>
          <a:xfrm>
            <a:off x="6255918" y="2113019"/>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200" u="none" cap="none" strike="noStrike">
                <a:solidFill>
                  <a:srgbClr val="FFFFFF"/>
                </a:solidFill>
                <a:latin typeface="Inter"/>
                <a:ea typeface="Inter"/>
                <a:cs typeface="Inter"/>
                <a:sym typeface="Inter"/>
              </a:rPr>
              <a:t>Who </a:t>
            </a:r>
            <a:r>
              <a:rPr b="1" lang="en-US" sz="3200">
                <a:solidFill>
                  <a:srgbClr val="FFFFFF"/>
                </a:solidFill>
                <a:latin typeface="Inter"/>
                <a:ea typeface="Inter"/>
                <a:cs typeface="Inter"/>
                <a:sym typeface="Inter"/>
              </a:rPr>
              <a:t>are they</a:t>
            </a:r>
            <a:r>
              <a:rPr b="1" i="0" lang="en-US" sz="3200" u="none" cap="none" strike="noStrike">
                <a:solidFill>
                  <a:srgbClr val="FFFFFF"/>
                </a:solidFill>
                <a:latin typeface="Inter"/>
                <a:ea typeface="Inter"/>
                <a:cs typeface="Inter"/>
                <a:sym typeface="Inter"/>
              </a:rPr>
              <a:t>?</a:t>
            </a:r>
            <a:endParaRPr/>
          </a:p>
        </p:txBody>
      </p:sp>
      <p:sp>
        <p:nvSpPr>
          <p:cNvPr id="194" name="Google Shape;194;p11"/>
          <p:cNvSpPr txBox="1"/>
          <p:nvPr/>
        </p:nvSpPr>
        <p:spPr>
          <a:xfrm>
            <a:off x="6255918" y="2712414"/>
            <a:ext cx="4584000" cy="21819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Your audience's identity is shaped by their demographics, interests, and values. Understanding who they are helps tailor content to resonate with their personal experiences and expectations.</a:t>
            </a:r>
            <a:endParaRPr/>
          </a:p>
        </p:txBody>
      </p:sp>
      <p:sp>
        <p:nvSpPr>
          <p:cNvPr id="195" name="Google Shape;195;p11"/>
          <p:cNvSpPr txBox="1"/>
          <p:nvPr/>
        </p:nvSpPr>
        <p:spPr>
          <a:xfrm>
            <a:off x="12375862" y="2712414"/>
            <a:ext cx="4584000" cy="19740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1900">
                <a:solidFill>
                  <a:srgbClr val="FFFFFF"/>
                </a:solidFill>
                <a:latin typeface="Inter"/>
                <a:ea typeface="Inter"/>
                <a:cs typeface="Inter"/>
                <a:sym typeface="Inter"/>
              </a:rPr>
              <a:t>Knowing the types of content they consume gives insight into their preferences, whether it's educational videos, entertainment, or niche topics. This helps align your messaging with what already captures their attention.</a:t>
            </a:r>
            <a:endParaRPr sz="1200"/>
          </a:p>
        </p:txBody>
      </p:sp>
      <p:sp>
        <p:nvSpPr>
          <p:cNvPr id="196" name="Google Shape;196;p11"/>
          <p:cNvSpPr txBox="1"/>
          <p:nvPr/>
        </p:nvSpPr>
        <p:spPr>
          <a:xfrm>
            <a:off x="12076562" y="6845307"/>
            <a:ext cx="4584000" cy="2522100"/>
          </a:xfrm>
          <a:prstGeom prst="rect">
            <a:avLst/>
          </a:prstGeom>
          <a:noFill/>
          <a:ln>
            <a:noFill/>
          </a:ln>
        </p:spPr>
        <p:txBody>
          <a:bodyPr anchorCtr="0" anchor="t" bIns="0" lIns="0" spcFirstLastPara="1" rIns="0" wrap="square" tIns="0">
            <a:spAutoFit/>
          </a:bodyPr>
          <a:lstStyle/>
          <a:p>
            <a:pPr indent="-273050" lvl="0" marL="457200" rtl="0" algn="l">
              <a:lnSpc>
                <a:spcPct val="115000"/>
              </a:lnSpc>
              <a:spcBef>
                <a:spcPts val="1200"/>
              </a:spcBef>
              <a:spcAft>
                <a:spcPts val="0"/>
              </a:spcAft>
              <a:buClr>
                <a:schemeClr val="dk1"/>
              </a:buClr>
              <a:buSzPts val="700"/>
              <a:buAutoNum type="arabicPeriod"/>
            </a:pPr>
            <a:r>
              <a:rPr lang="en-US" sz="1700">
                <a:solidFill>
                  <a:srgbClr val="FFFFFF"/>
                </a:solidFill>
                <a:latin typeface="Inter"/>
                <a:ea typeface="Inter"/>
                <a:cs typeface="Inter"/>
                <a:sym typeface="Inter"/>
              </a:rPr>
              <a:t>Beyond watching content, your audience engages in activities like social media interactions, participating in online communities, and browsing relevant websites. These behaviors offer additional touchpoints to connect and engage with them.</a:t>
            </a:r>
            <a:endParaRPr sz="1700">
              <a:solidFill>
                <a:srgbClr val="FFFFFF"/>
              </a:solidFill>
              <a:latin typeface="Inter"/>
              <a:ea typeface="Inter"/>
              <a:cs typeface="Inter"/>
              <a:sym typeface="Inter"/>
            </a:endParaRPr>
          </a:p>
          <a:p>
            <a:pPr indent="0" lvl="1" marL="0" marR="0" rtl="0" algn="l">
              <a:lnSpc>
                <a:spcPct val="115000"/>
              </a:lnSpc>
              <a:spcBef>
                <a:spcPts val="1200"/>
              </a:spcBef>
              <a:spcAft>
                <a:spcPts val="0"/>
              </a:spcAft>
              <a:buNone/>
            </a:pPr>
            <a:r>
              <a:t/>
            </a:r>
            <a:endParaRPr sz="1700">
              <a:solidFill>
                <a:srgbClr val="FFFFFF"/>
              </a:solidFill>
              <a:latin typeface="Inter"/>
              <a:ea typeface="Inter"/>
              <a:cs typeface="Inter"/>
              <a:sym typeface="Inter"/>
            </a:endParaRPr>
          </a:p>
        </p:txBody>
      </p:sp>
      <p:grpSp>
        <p:nvGrpSpPr>
          <p:cNvPr id="197" name="Google Shape;197;p11"/>
          <p:cNvGrpSpPr/>
          <p:nvPr/>
        </p:nvGrpSpPr>
        <p:grpSpPr>
          <a:xfrm>
            <a:off x="4204107" y="8206114"/>
            <a:ext cx="1007074" cy="1007074"/>
            <a:chOff x="0" y="0"/>
            <a:chExt cx="1342765" cy="1342765"/>
          </a:xfrm>
        </p:grpSpPr>
        <p:grpSp>
          <p:nvGrpSpPr>
            <p:cNvPr id="198" name="Google Shape;198;p11"/>
            <p:cNvGrpSpPr/>
            <p:nvPr/>
          </p:nvGrpSpPr>
          <p:grpSpPr>
            <a:xfrm rot="-5400000">
              <a:off x="0" y="0"/>
              <a:ext cx="1342765" cy="1342765"/>
              <a:chOff x="0" y="0"/>
              <a:chExt cx="812800" cy="812800"/>
            </a:xfrm>
          </p:grpSpPr>
          <p:sp>
            <p:nvSpPr>
              <p:cNvPr id="199" name="Google Shape;19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txBox="1"/>
              <p:nvPr/>
            </p:nvSpPr>
            <p:spPr>
              <a:xfrm>
                <a:off x="76200" y="28575"/>
                <a:ext cx="660400" cy="708025"/>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1" name="Google Shape;201;p11"/>
            <p:cNvCxnSpPr/>
            <p:nvPr/>
          </p:nvCxnSpPr>
          <p:spPr>
            <a:xfrm flipH="1" rot="10800000">
              <a:off x="314968" y="364193"/>
              <a:ext cx="669500" cy="669500"/>
            </a:xfrm>
            <a:prstGeom prst="straightConnector1">
              <a:avLst/>
            </a:prstGeom>
            <a:noFill/>
            <a:ln cap="flat" cmpd="sng" w="82150">
              <a:solidFill>
                <a:srgbClr val="7497AC"/>
              </a:solidFill>
              <a:prstDash val="solid"/>
              <a:round/>
              <a:headEnd len="sm" w="sm" type="none"/>
              <a:tailEnd len="sm" w="sm" type="none"/>
            </a:ln>
          </p:spPr>
        </p:cxnSp>
        <p:cxnSp>
          <p:nvCxnSpPr>
            <p:cNvPr id="202" name="Google Shape;202;p11"/>
            <p:cNvCxnSpPr/>
            <p:nvPr/>
          </p:nvCxnSpPr>
          <p:spPr>
            <a:xfrm rot="10800000">
              <a:off x="993034" y="312772"/>
              <a:ext cx="0" cy="516626"/>
            </a:xfrm>
            <a:prstGeom prst="straightConnector1">
              <a:avLst/>
            </a:prstGeom>
            <a:noFill/>
            <a:ln cap="flat" cmpd="sng" w="82150">
              <a:solidFill>
                <a:srgbClr val="7A8590"/>
              </a:solidFill>
              <a:prstDash val="solid"/>
              <a:round/>
              <a:headEnd len="sm" w="sm" type="none"/>
              <a:tailEnd len="sm" w="sm" type="none"/>
            </a:ln>
          </p:spPr>
        </p:cxnSp>
        <p:cxnSp>
          <p:nvCxnSpPr>
            <p:cNvPr id="203" name="Google Shape;203;p11"/>
            <p:cNvCxnSpPr/>
            <p:nvPr/>
          </p:nvCxnSpPr>
          <p:spPr>
            <a:xfrm rot="10800000">
              <a:off x="513366" y="349731"/>
              <a:ext cx="516626" cy="0"/>
            </a:xfrm>
            <a:prstGeom prst="straightConnector1">
              <a:avLst/>
            </a:prstGeom>
            <a:noFill/>
            <a:ln cap="flat" cmpd="sng" w="82150">
              <a:solidFill>
                <a:srgbClr val="8E927A"/>
              </a:solidFill>
              <a:prstDash val="solid"/>
              <a:round/>
              <a:headEnd len="sm" w="sm" type="none"/>
              <a:tailEnd len="sm" w="sm" type="none"/>
            </a:ln>
          </p:spPr>
        </p:cxnSp>
      </p:grpSp>
      <p:grpSp>
        <p:nvGrpSpPr>
          <p:cNvPr id="204" name="Google Shape;204;p11"/>
          <p:cNvGrpSpPr/>
          <p:nvPr/>
        </p:nvGrpSpPr>
        <p:grpSpPr>
          <a:xfrm>
            <a:off x="916524" y="363600"/>
            <a:ext cx="1626018" cy="326352"/>
            <a:chOff x="0" y="0"/>
            <a:chExt cx="398700" cy="85950"/>
          </a:xfrm>
        </p:grpSpPr>
        <p:sp>
          <p:nvSpPr>
            <p:cNvPr id="205" name="Google Shape;205;p11"/>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7" name="Google Shape;207;p11"/>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208" name="Google Shape;208;p11"/>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209" name="Google Shape;209;p11"/>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learnings</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3" name="Shape 213"/>
        <p:cNvGrpSpPr/>
        <p:nvPr/>
      </p:nvGrpSpPr>
      <p:grpSpPr>
        <a:xfrm>
          <a:off x="0" y="0"/>
          <a:ext cx="0" cy="0"/>
          <a:chOff x="0" y="0"/>
          <a:chExt cx="0" cy="0"/>
        </a:xfrm>
      </p:grpSpPr>
      <p:pic>
        <p:nvPicPr>
          <p:cNvPr id="214" name="Google Shape;214;p12"/>
          <p:cNvPicPr preferRelativeResize="0"/>
          <p:nvPr/>
        </p:nvPicPr>
        <p:blipFill>
          <a:blip r:embed="rId3">
            <a:alphaModFix/>
          </a:blip>
          <a:stretch>
            <a:fillRect/>
          </a:stretch>
        </p:blipFill>
        <p:spPr>
          <a:xfrm>
            <a:off x="-6433737" y="3030325"/>
            <a:ext cx="18805647" cy="11358675"/>
          </a:xfrm>
          <a:prstGeom prst="rect">
            <a:avLst/>
          </a:prstGeom>
          <a:noFill/>
          <a:ln>
            <a:noFill/>
          </a:ln>
        </p:spPr>
      </p:pic>
      <p:grpSp>
        <p:nvGrpSpPr>
          <p:cNvPr id="215" name="Google Shape;215;p12"/>
          <p:cNvGrpSpPr/>
          <p:nvPr/>
        </p:nvGrpSpPr>
        <p:grpSpPr>
          <a:xfrm>
            <a:off x="12076549" y="1016438"/>
            <a:ext cx="5182735" cy="4089796"/>
            <a:chOff x="0" y="-47625"/>
            <a:chExt cx="918941" cy="725154"/>
          </a:xfrm>
        </p:grpSpPr>
        <p:sp>
          <p:nvSpPr>
            <p:cNvPr id="216" name="Google Shape;216;p12"/>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2"/>
            <p:cNvSpPr txBox="1"/>
            <p:nvPr/>
          </p:nvSpPr>
          <p:spPr>
            <a:xfrm>
              <a:off x="0" y="-47625"/>
              <a:ext cx="918900" cy="7251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8" name="Google Shape;218;p12"/>
          <p:cNvGrpSpPr/>
          <p:nvPr/>
        </p:nvGrpSpPr>
        <p:grpSpPr>
          <a:xfrm>
            <a:off x="12076549" y="5168491"/>
            <a:ext cx="5182735" cy="4089796"/>
            <a:chOff x="0" y="-47625"/>
            <a:chExt cx="918941" cy="725154"/>
          </a:xfrm>
        </p:grpSpPr>
        <p:sp>
          <p:nvSpPr>
            <p:cNvPr id="219" name="Google Shape;219;p12"/>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2"/>
            <p:cNvSpPr txBox="1"/>
            <p:nvPr/>
          </p:nvSpPr>
          <p:spPr>
            <a:xfrm>
              <a:off x="0" y="-47625"/>
              <a:ext cx="918900" cy="7251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1" name="Google Shape;221;p12"/>
          <p:cNvGrpSpPr/>
          <p:nvPr/>
        </p:nvGrpSpPr>
        <p:grpSpPr>
          <a:xfrm>
            <a:off x="5956605" y="1016438"/>
            <a:ext cx="5182735" cy="4089796"/>
            <a:chOff x="0" y="-47625"/>
            <a:chExt cx="918941" cy="725154"/>
          </a:xfrm>
        </p:grpSpPr>
        <p:sp>
          <p:nvSpPr>
            <p:cNvPr id="222" name="Google Shape;222;p12"/>
            <p:cNvSpPr/>
            <p:nvPr/>
          </p:nvSpPr>
          <p:spPr>
            <a:xfrm>
              <a:off x="0" y="0"/>
              <a:ext cx="918941" cy="677529"/>
            </a:xfrm>
            <a:custGeom>
              <a:rect b="b" l="l" r="r" t="t"/>
              <a:pathLst>
                <a:path extrusionOk="0" h="677529" w="918941">
                  <a:moveTo>
                    <a:pt x="76183" y="0"/>
                  </a:moveTo>
                  <a:lnTo>
                    <a:pt x="842758" y="0"/>
                  </a:lnTo>
                  <a:cubicBezTo>
                    <a:pt x="884833" y="0"/>
                    <a:pt x="918941" y="34108"/>
                    <a:pt x="918941" y="76183"/>
                  </a:cubicBezTo>
                  <a:lnTo>
                    <a:pt x="918941" y="601346"/>
                  </a:lnTo>
                  <a:cubicBezTo>
                    <a:pt x="918941" y="643421"/>
                    <a:pt x="884833" y="677529"/>
                    <a:pt x="842758" y="677529"/>
                  </a:cubicBezTo>
                  <a:lnTo>
                    <a:pt x="76183" y="677529"/>
                  </a:lnTo>
                  <a:cubicBezTo>
                    <a:pt x="34108" y="677529"/>
                    <a:pt x="0" y="643421"/>
                    <a:pt x="0" y="601346"/>
                  </a:cubicBezTo>
                  <a:lnTo>
                    <a:pt x="0" y="76183"/>
                  </a:lnTo>
                  <a:cubicBezTo>
                    <a:pt x="0" y="34108"/>
                    <a:pt x="34108" y="0"/>
                    <a:pt x="76183"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txBox="1"/>
            <p:nvPr/>
          </p:nvSpPr>
          <p:spPr>
            <a:xfrm>
              <a:off x="0" y="-47625"/>
              <a:ext cx="918900" cy="7251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4" name="Google Shape;224;p12"/>
          <p:cNvSpPr txBox="1"/>
          <p:nvPr/>
        </p:nvSpPr>
        <p:spPr>
          <a:xfrm>
            <a:off x="1028700" y="8284845"/>
            <a:ext cx="8310600" cy="886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Avatar</a:t>
            </a:r>
            <a:endParaRPr/>
          </a:p>
        </p:txBody>
      </p:sp>
      <p:sp>
        <p:nvSpPr>
          <p:cNvPr id="225" name="Google Shape;225;p12"/>
          <p:cNvSpPr txBox="1"/>
          <p:nvPr/>
        </p:nvSpPr>
        <p:spPr>
          <a:xfrm>
            <a:off x="12375862" y="2113019"/>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200" u="none" cap="none" strike="noStrike">
                <a:solidFill>
                  <a:srgbClr val="FFFFFF"/>
                </a:solidFill>
                <a:latin typeface="Inter"/>
                <a:ea typeface="Inter"/>
                <a:cs typeface="Inter"/>
                <a:sym typeface="Inter"/>
              </a:rPr>
              <a:t>What </a:t>
            </a:r>
            <a:r>
              <a:rPr b="1" lang="en-US" sz="3200">
                <a:solidFill>
                  <a:srgbClr val="FFFFFF"/>
                </a:solidFill>
                <a:latin typeface="Inter"/>
                <a:ea typeface="Inter"/>
                <a:cs typeface="Inter"/>
                <a:sym typeface="Inter"/>
              </a:rPr>
              <a:t>do they watch</a:t>
            </a:r>
            <a:r>
              <a:rPr b="1" i="0" lang="en-US" sz="3200" u="none" cap="none" strike="noStrike">
                <a:solidFill>
                  <a:srgbClr val="FFFFFF"/>
                </a:solidFill>
                <a:latin typeface="Inter"/>
                <a:ea typeface="Inter"/>
                <a:cs typeface="Inter"/>
                <a:sym typeface="Inter"/>
              </a:rPr>
              <a:t>?</a:t>
            </a:r>
            <a:endParaRPr/>
          </a:p>
        </p:txBody>
      </p:sp>
      <p:sp>
        <p:nvSpPr>
          <p:cNvPr id="226" name="Google Shape;226;p12"/>
          <p:cNvSpPr txBox="1"/>
          <p:nvPr/>
        </p:nvSpPr>
        <p:spPr>
          <a:xfrm>
            <a:off x="12375862" y="6265072"/>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200" u="none" cap="none" strike="noStrike">
                <a:solidFill>
                  <a:srgbClr val="FFFFFF"/>
                </a:solidFill>
                <a:latin typeface="Inter"/>
                <a:ea typeface="Inter"/>
                <a:cs typeface="Inter"/>
                <a:sym typeface="Inter"/>
              </a:rPr>
              <a:t>Wh</a:t>
            </a:r>
            <a:r>
              <a:rPr b="1" lang="en-US" sz="3200">
                <a:solidFill>
                  <a:srgbClr val="FFFFFF"/>
                </a:solidFill>
                <a:latin typeface="Inter"/>
                <a:ea typeface="Inter"/>
                <a:cs typeface="Inter"/>
                <a:sym typeface="Inter"/>
              </a:rPr>
              <a:t>at else do they do</a:t>
            </a:r>
            <a:r>
              <a:rPr b="1" i="0" lang="en-US" sz="3200" u="none" cap="none" strike="noStrike">
                <a:solidFill>
                  <a:srgbClr val="FFFFFF"/>
                </a:solidFill>
                <a:latin typeface="Inter"/>
                <a:ea typeface="Inter"/>
                <a:cs typeface="Inter"/>
                <a:sym typeface="Inter"/>
              </a:rPr>
              <a:t>?</a:t>
            </a:r>
            <a:endParaRPr/>
          </a:p>
        </p:txBody>
      </p:sp>
      <p:sp>
        <p:nvSpPr>
          <p:cNvPr id="227" name="Google Shape;227;p12"/>
          <p:cNvSpPr txBox="1"/>
          <p:nvPr/>
        </p:nvSpPr>
        <p:spPr>
          <a:xfrm>
            <a:off x="6255918" y="2113019"/>
            <a:ext cx="45840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i="0" lang="en-US" sz="3200" u="none" cap="none" strike="noStrike">
                <a:solidFill>
                  <a:srgbClr val="FFFFFF"/>
                </a:solidFill>
                <a:latin typeface="Inter"/>
                <a:ea typeface="Inter"/>
                <a:cs typeface="Inter"/>
                <a:sym typeface="Inter"/>
              </a:rPr>
              <a:t>Who </a:t>
            </a:r>
            <a:r>
              <a:rPr b="1" lang="en-US" sz="3200">
                <a:solidFill>
                  <a:srgbClr val="FFFFFF"/>
                </a:solidFill>
                <a:latin typeface="Inter"/>
                <a:ea typeface="Inter"/>
                <a:cs typeface="Inter"/>
                <a:sym typeface="Inter"/>
              </a:rPr>
              <a:t>are they</a:t>
            </a:r>
            <a:r>
              <a:rPr b="1" i="0" lang="en-US" sz="3200" u="none" cap="none" strike="noStrike">
                <a:solidFill>
                  <a:srgbClr val="FFFFFF"/>
                </a:solidFill>
                <a:latin typeface="Inter"/>
                <a:ea typeface="Inter"/>
                <a:cs typeface="Inter"/>
                <a:sym typeface="Inter"/>
              </a:rPr>
              <a:t>?</a:t>
            </a:r>
            <a:endParaRPr/>
          </a:p>
        </p:txBody>
      </p:sp>
      <p:sp>
        <p:nvSpPr>
          <p:cNvPr id="228" name="Google Shape;228;p12"/>
          <p:cNvSpPr txBox="1"/>
          <p:nvPr/>
        </p:nvSpPr>
        <p:spPr>
          <a:xfrm>
            <a:off x="6255918" y="2712414"/>
            <a:ext cx="4584000" cy="21819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rPr lang="en-US" sz="2100">
                <a:solidFill>
                  <a:srgbClr val="FFFFFF"/>
                </a:solidFill>
                <a:latin typeface="Inter"/>
                <a:ea typeface="Inter"/>
                <a:cs typeface="Inter"/>
                <a:sym typeface="Inter"/>
              </a:rPr>
              <a:t>Our audience is predominantly males aged 25-44, based mostly in the U.S., particularly in states like Texas, Georgia, and Florida, with interests in sports, pop culture, and controversial discussions.</a:t>
            </a:r>
            <a:endParaRPr/>
          </a:p>
        </p:txBody>
      </p:sp>
      <p:sp>
        <p:nvSpPr>
          <p:cNvPr id="229" name="Google Shape;229;p12"/>
          <p:cNvSpPr txBox="1"/>
          <p:nvPr/>
        </p:nvSpPr>
        <p:spPr>
          <a:xfrm>
            <a:off x="12375862" y="2712414"/>
            <a:ext cx="4584000" cy="2553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2100">
                <a:solidFill>
                  <a:srgbClr val="FFFFFF"/>
                </a:solidFill>
                <a:latin typeface="Inter"/>
                <a:ea typeface="Inter"/>
                <a:cs typeface="Inter"/>
                <a:sym typeface="Inter"/>
              </a:rPr>
              <a:t>They watch long-form interviews, debates, and discussions featuring high-profile or controversial figures, with a focus on sports personalities, pop culture drama, and societal issues.</a:t>
            </a:r>
            <a:endParaRPr sz="2100">
              <a:solidFill>
                <a:srgbClr val="FFFFFF"/>
              </a:solidFill>
              <a:latin typeface="Inter"/>
              <a:ea typeface="Inter"/>
              <a:cs typeface="Inter"/>
              <a:sym typeface="Inter"/>
            </a:endParaRPr>
          </a:p>
          <a:p>
            <a:pPr indent="0" lvl="1" marL="0" marR="0" rtl="0" algn="l">
              <a:lnSpc>
                <a:spcPct val="115000"/>
              </a:lnSpc>
              <a:spcBef>
                <a:spcPts val="0"/>
              </a:spcBef>
              <a:spcAft>
                <a:spcPts val="0"/>
              </a:spcAft>
              <a:buNone/>
            </a:pPr>
            <a:r>
              <a:t/>
            </a:r>
            <a:endParaRPr sz="2100">
              <a:solidFill>
                <a:srgbClr val="FFFFFF"/>
              </a:solidFill>
              <a:latin typeface="Inter"/>
              <a:ea typeface="Inter"/>
              <a:cs typeface="Inter"/>
              <a:sym typeface="Inter"/>
            </a:endParaRPr>
          </a:p>
        </p:txBody>
      </p:sp>
      <p:sp>
        <p:nvSpPr>
          <p:cNvPr id="230" name="Google Shape;230;p12"/>
          <p:cNvSpPr txBox="1"/>
          <p:nvPr/>
        </p:nvSpPr>
        <p:spPr>
          <a:xfrm>
            <a:off x="12076562" y="6845307"/>
            <a:ext cx="4584000" cy="2800500"/>
          </a:xfrm>
          <a:prstGeom prst="rect">
            <a:avLst/>
          </a:prstGeom>
          <a:noFill/>
          <a:ln>
            <a:noFill/>
          </a:ln>
        </p:spPr>
        <p:txBody>
          <a:bodyPr anchorCtr="0" anchor="t" bIns="0" lIns="0" spcFirstLastPara="1" rIns="0" wrap="square" tIns="0">
            <a:spAutoFit/>
          </a:bodyPr>
          <a:lstStyle/>
          <a:p>
            <a:pPr indent="-311150" lvl="0" marL="457200" rtl="0" algn="l">
              <a:lnSpc>
                <a:spcPct val="115000"/>
              </a:lnSpc>
              <a:spcBef>
                <a:spcPts val="1200"/>
              </a:spcBef>
              <a:spcAft>
                <a:spcPts val="0"/>
              </a:spcAft>
              <a:buClr>
                <a:schemeClr val="dk1"/>
              </a:buClr>
              <a:buSzPts val="1300"/>
              <a:buAutoNum type="arabicPeriod"/>
            </a:pPr>
            <a:r>
              <a:rPr lang="en-US" sz="1900">
                <a:solidFill>
                  <a:srgbClr val="FFFFFF"/>
                </a:solidFill>
                <a:latin typeface="Inter"/>
                <a:ea typeface="Inter"/>
                <a:cs typeface="Inter"/>
                <a:sym typeface="Inter"/>
              </a:rPr>
              <a:t>Online, they engage with content on social media platforms like YouTube, follow trending news, participate in sports forums, and watch other commentary-driven channels related to pop culture and real-life stories.</a:t>
            </a:r>
            <a:endParaRPr sz="1900">
              <a:solidFill>
                <a:srgbClr val="FFFFFF"/>
              </a:solidFill>
              <a:latin typeface="Inter"/>
              <a:ea typeface="Inter"/>
              <a:cs typeface="Inter"/>
              <a:sym typeface="Inter"/>
            </a:endParaRPr>
          </a:p>
          <a:p>
            <a:pPr indent="0" lvl="1" marL="0" marR="0" rtl="0" algn="l">
              <a:lnSpc>
                <a:spcPct val="115000"/>
              </a:lnSpc>
              <a:spcBef>
                <a:spcPts val="1200"/>
              </a:spcBef>
              <a:spcAft>
                <a:spcPts val="0"/>
              </a:spcAft>
              <a:buNone/>
            </a:pPr>
            <a:r>
              <a:t/>
            </a:r>
            <a:endParaRPr sz="1900">
              <a:solidFill>
                <a:srgbClr val="FFFFFF"/>
              </a:solidFill>
              <a:latin typeface="Inter"/>
              <a:ea typeface="Inter"/>
              <a:cs typeface="Inter"/>
              <a:sym typeface="Inter"/>
            </a:endParaRPr>
          </a:p>
        </p:txBody>
      </p:sp>
      <p:grpSp>
        <p:nvGrpSpPr>
          <p:cNvPr id="231" name="Google Shape;231;p12"/>
          <p:cNvGrpSpPr/>
          <p:nvPr/>
        </p:nvGrpSpPr>
        <p:grpSpPr>
          <a:xfrm>
            <a:off x="4204107" y="8206129"/>
            <a:ext cx="1007059" cy="1007059"/>
            <a:chOff x="0" y="19"/>
            <a:chExt cx="1342746" cy="1342746"/>
          </a:xfrm>
        </p:grpSpPr>
        <p:grpSp>
          <p:nvGrpSpPr>
            <p:cNvPr id="232" name="Google Shape;232;p12"/>
            <p:cNvGrpSpPr/>
            <p:nvPr/>
          </p:nvGrpSpPr>
          <p:grpSpPr>
            <a:xfrm rot="-5400000">
              <a:off x="0" y="19"/>
              <a:ext cx="1342746" cy="1342746"/>
              <a:chOff x="0" y="0"/>
              <a:chExt cx="812800" cy="812800"/>
            </a:xfrm>
          </p:grpSpPr>
          <p:sp>
            <p:nvSpPr>
              <p:cNvPr id="233" name="Google Shape;23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35" name="Google Shape;235;p12"/>
            <p:cNvCxnSpPr/>
            <p:nvPr/>
          </p:nvCxnSpPr>
          <p:spPr>
            <a:xfrm flipH="1" rot="10800000">
              <a:off x="314968" y="364093"/>
              <a:ext cx="669600" cy="669600"/>
            </a:xfrm>
            <a:prstGeom prst="straightConnector1">
              <a:avLst/>
            </a:prstGeom>
            <a:noFill/>
            <a:ln cap="flat" cmpd="sng" w="82150">
              <a:solidFill>
                <a:srgbClr val="7497AC"/>
              </a:solidFill>
              <a:prstDash val="solid"/>
              <a:round/>
              <a:headEnd len="sm" w="sm" type="none"/>
              <a:tailEnd len="sm" w="sm" type="none"/>
            </a:ln>
          </p:spPr>
        </p:cxnSp>
        <p:cxnSp>
          <p:nvCxnSpPr>
            <p:cNvPr id="236" name="Google Shape;236;p12"/>
            <p:cNvCxnSpPr/>
            <p:nvPr/>
          </p:nvCxnSpPr>
          <p:spPr>
            <a:xfrm rot="10800000">
              <a:off x="993034" y="312798"/>
              <a:ext cx="0" cy="516600"/>
            </a:xfrm>
            <a:prstGeom prst="straightConnector1">
              <a:avLst/>
            </a:prstGeom>
            <a:noFill/>
            <a:ln cap="flat" cmpd="sng" w="82150">
              <a:solidFill>
                <a:srgbClr val="7A8590"/>
              </a:solidFill>
              <a:prstDash val="solid"/>
              <a:round/>
              <a:headEnd len="sm" w="sm" type="none"/>
              <a:tailEnd len="sm" w="sm" type="none"/>
            </a:ln>
          </p:spPr>
        </p:cxnSp>
        <p:cxnSp>
          <p:nvCxnSpPr>
            <p:cNvPr id="237" name="Google Shape;237;p12"/>
            <p:cNvCxnSpPr/>
            <p:nvPr/>
          </p:nvCxnSpPr>
          <p:spPr>
            <a:xfrm rot="10800000">
              <a:off x="513392" y="349731"/>
              <a:ext cx="516600" cy="0"/>
            </a:xfrm>
            <a:prstGeom prst="straightConnector1">
              <a:avLst/>
            </a:prstGeom>
            <a:noFill/>
            <a:ln cap="flat" cmpd="sng" w="82150">
              <a:solidFill>
                <a:srgbClr val="8E927A"/>
              </a:solidFill>
              <a:prstDash val="solid"/>
              <a:round/>
              <a:headEnd len="sm" w="sm" type="none"/>
              <a:tailEnd len="sm" w="sm" type="none"/>
            </a:ln>
          </p:spPr>
        </p:cxnSp>
      </p:grpSp>
      <p:grpSp>
        <p:nvGrpSpPr>
          <p:cNvPr id="238" name="Google Shape;238;p12"/>
          <p:cNvGrpSpPr/>
          <p:nvPr/>
        </p:nvGrpSpPr>
        <p:grpSpPr>
          <a:xfrm>
            <a:off x="916524" y="363600"/>
            <a:ext cx="1626018" cy="326352"/>
            <a:chOff x="0" y="0"/>
            <a:chExt cx="398700" cy="85950"/>
          </a:xfrm>
        </p:grpSpPr>
        <p:sp>
          <p:nvSpPr>
            <p:cNvPr id="239" name="Google Shape;239;p12"/>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1" name="Google Shape;241;p12"/>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242" name="Google Shape;242;p12"/>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243" name="Google Shape;243;p12"/>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learnings</a:t>
            </a:r>
            <a:endParaRPr/>
          </a:p>
        </p:txBody>
      </p:sp>
      <p:pic>
        <p:nvPicPr>
          <p:cNvPr id="244" name="Google Shape;244;p12"/>
          <p:cNvPicPr preferRelativeResize="0"/>
          <p:nvPr/>
        </p:nvPicPr>
        <p:blipFill>
          <a:blip r:embed="rId4">
            <a:alphaModFix/>
          </a:blip>
          <a:stretch>
            <a:fillRect/>
          </a:stretch>
        </p:blipFill>
        <p:spPr>
          <a:xfrm>
            <a:off x="1133825" y="1282925"/>
            <a:ext cx="3885574" cy="3885574"/>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13"/>
          <p:cNvPicPr preferRelativeResize="0"/>
          <p:nvPr/>
        </p:nvPicPr>
        <p:blipFill>
          <a:blip r:embed="rId3">
            <a:alphaModFix/>
          </a:blip>
          <a:stretch>
            <a:fillRect/>
          </a:stretch>
        </p:blipFill>
        <p:spPr>
          <a:xfrm>
            <a:off x="7535838" y="4413450"/>
            <a:ext cx="18805647" cy="11358675"/>
          </a:xfrm>
          <a:prstGeom prst="rect">
            <a:avLst/>
          </a:prstGeom>
          <a:noFill/>
          <a:ln>
            <a:noFill/>
          </a:ln>
        </p:spPr>
      </p:pic>
      <p:sp>
        <p:nvSpPr>
          <p:cNvPr id="250" name="Google Shape;250;p13"/>
          <p:cNvSpPr txBox="1"/>
          <p:nvPr/>
        </p:nvSpPr>
        <p:spPr>
          <a:xfrm>
            <a:off x="1028700" y="8284850"/>
            <a:ext cx="16677000" cy="886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7200">
                <a:solidFill>
                  <a:srgbClr val="FFFFFF"/>
                </a:solidFill>
                <a:latin typeface="Inter"/>
                <a:ea typeface="Inter"/>
                <a:cs typeface="Inter"/>
                <a:sym typeface="Inter"/>
              </a:rPr>
              <a:t>Where is this data coming from?</a:t>
            </a:r>
            <a:endParaRPr/>
          </a:p>
        </p:txBody>
      </p:sp>
      <p:grpSp>
        <p:nvGrpSpPr>
          <p:cNvPr id="251" name="Google Shape;251;p13"/>
          <p:cNvGrpSpPr/>
          <p:nvPr/>
        </p:nvGrpSpPr>
        <p:grpSpPr>
          <a:xfrm>
            <a:off x="15649482" y="8224567"/>
            <a:ext cx="1007059" cy="1007059"/>
            <a:chOff x="0" y="19"/>
            <a:chExt cx="1342746" cy="1342746"/>
          </a:xfrm>
        </p:grpSpPr>
        <p:grpSp>
          <p:nvGrpSpPr>
            <p:cNvPr id="252" name="Google Shape;252;p13"/>
            <p:cNvGrpSpPr/>
            <p:nvPr/>
          </p:nvGrpSpPr>
          <p:grpSpPr>
            <a:xfrm rot="-5400000">
              <a:off x="0" y="19"/>
              <a:ext cx="1342746" cy="1342746"/>
              <a:chOff x="0" y="0"/>
              <a:chExt cx="812800" cy="812800"/>
            </a:xfrm>
          </p:grpSpPr>
          <p:sp>
            <p:nvSpPr>
              <p:cNvPr id="253" name="Google Shape;25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txBox="1"/>
              <p:nvPr/>
            </p:nvSpPr>
            <p:spPr>
              <a:xfrm>
                <a:off x="76200" y="28575"/>
                <a:ext cx="660300" cy="708000"/>
              </a:xfrm>
              <a:prstGeom prst="rect">
                <a:avLst/>
              </a:prstGeom>
              <a:noFill/>
              <a:ln>
                <a:noFill/>
              </a:ln>
            </p:spPr>
            <p:txBody>
              <a:bodyPr anchorCtr="0" anchor="ctr" bIns="30250" lIns="30250" spcFirstLastPara="1" rIns="30250" wrap="square" tIns="3025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55" name="Google Shape;255;p13"/>
            <p:cNvCxnSpPr/>
            <p:nvPr/>
          </p:nvCxnSpPr>
          <p:spPr>
            <a:xfrm flipH="1" rot="10800000">
              <a:off x="314968" y="364093"/>
              <a:ext cx="669600" cy="669600"/>
            </a:xfrm>
            <a:prstGeom prst="straightConnector1">
              <a:avLst/>
            </a:prstGeom>
            <a:noFill/>
            <a:ln cap="flat" cmpd="sng" w="82150">
              <a:solidFill>
                <a:srgbClr val="7497AC"/>
              </a:solidFill>
              <a:prstDash val="solid"/>
              <a:round/>
              <a:headEnd len="sm" w="sm" type="none"/>
              <a:tailEnd len="sm" w="sm" type="none"/>
            </a:ln>
          </p:spPr>
        </p:cxnSp>
        <p:cxnSp>
          <p:nvCxnSpPr>
            <p:cNvPr id="256" name="Google Shape;256;p13"/>
            <p:cNvCxnSpPr/>
            <p:nvPr/>
          </p:nvCxnSpPr>
          <p:spPr>
            <a:xfrm rot="10800000">
              <a:off x="993034" y="312798"/>
              <a:ext cx="0" cy="516600"/>
            </a:xfrm>
            <a:prstGeom prst="straightConnector1">
              <a:avLst/>
            </a:prstGeom>
            <a:noFill/>
            <a:ln cap="flat" cmpd="sng" w="82150">
              <a:solidFill>
                <a:srgbClr val="7A8590"/>
              </a:solidFill>
              <a:prstDash val="solid"/>
              <a:round/>
              <a:headEnd len="sm" w="sm" type="none"/>
              <a:tailEnd len="sm" w="sm" type="none"/>
            </a:ln>
          </p:spPr>
        </p:cxnSp>
        <p:cxnSp>
          <p:nvCxnSpPr>
            <p:cNvPr id="257" name="Google Shape;257;p13"/>
            <p:cNvCxnSpPr/>
            <p:nvPr/>
          </p:nvCxnSpPr>
          <p:spPr>
            <a:xfrm rot="10800000">
              <a:off x="513392" y="349731"/>
              <a:ext cx="516600" cy="0"/>
            </a:xfrm>
            <a:prstGeom prst="straightConnector1">
              <a:avLst/>
            </a:prstGeom>
            <a:noFill/>
            <a:ln cap="flat" cmpd="sng" w="82150">
              <a:solidFill>
                <a:srgbClr val="8E927A"/>
              </a:solidFill>
              <a:prstDash val="solid"/>
              <a:round/>
              <a:headEnd len="sm" w="sm" type="none"/>
              <a:tailEnd len="sm" w="sm" type="none"/>
            </a:ln>
          </p:spPr>
        </p:cxnSp>
      </p:grpSp>
      <p:pic>
        <p:nvPicPr>
          <p:cNvPr id="258" name="Google Shape;258;p13"/>
          <p:cNvPicPr preferRelativeResize="0"/>
          <p:nvPr/>
        </p:nvPicPr>
        <p:blipFill>
          <a:blip r:embed="rId4">
            <a:alphaModFix/>
          </a:blip>
          <a:stretch>
            <a:fillRect/>
          </a:stretch>
        </p:blipFill>
        <p:spPr>
          <a:xfrm>
            <a:off x="429025" y="2104599"/>
            <a:ext cx="5345300" cy="5907351"/>
          </a:xfrm>
          <a:prstGeom prst="rect">
            <a:avLst/>
          </a:prstGeom>
          <a:noFill/>
          <a:ln>
            <a:noFill/>
          </a:ln>
        </p:spPr>
      </p:pic>
      <p:pic>
        <p:nvPicPr>
          <p:cNvPr id="259" name="Google Shape;259;p13"/>
          <p:cNvPicPr preferRelativeResize="0"/>
          <p:nvPr/>
        </p:nvPicPr>
        <p:blipFill>
          <a:blip r:embed="rId5">
            <a:alphaModFix/>
          </a:blip>
          <a:stretch>
            <a:fillRect/>
          </a:stretch>
        </p:blipFill>
        <p:spPr>
          <a:xfrm>
            <a:off x="13754500" y="5334714"/>
            <a:ext cx="4305301" cy="2677231"/>
          </a:xfrm>
          <a:prstGeom prst="rect">
            <a:avLst/>
          </a:prstGeom>
          <a:noFill/>
          <a:ln>
            <a:noFill/>
          </a:ln>
        </p:spPr>
      </p:pic>
      <p:pic>
        <p:nvPicPr>
          <p:cNvPr id="260" name="Google Shape;260;p13"/>
          <p:cNvPicPr preferRelativeResize="0"/>
          <p:nvPr/>
        </p:nvPicPr>
        <p:blipFill>
          <a:blip r:embed="rId6">
            <a:alphaModFix/>
          </a:blip>
          <a:stretch>
            <a:fillRect/>
          </a:stretch>
        </p:blipFill>
        <p:spPr>
          <a:xfrm>
            <a:off x="13754500" y="1086000"/>
            <a:ext cx="4255375" cy="941455"/>
          </a:xfrm>
          <a:prstGeom prst="rect">
            <a:avLst/>
          </a:prstGeom>
          <a:noFill/>
          <a:ln>
            <a:noFill/>
          </a:ln>
        </p:spPr>
      </p:pic>
      <p:pic>
        <p:nvPicPr>
          <p:cNvPr id="261" name="Google Shape;261;p13"/>
          <p:cNvPicPr preferRelativeResize="0"/>
          <p:nvPr/>
        </p:nvPicPr>
        <p:blipFill>
          <a:blip r:embed="rId7">
            <a:alphaModFix/>
          </a:blip>
          <a:stretch>
            <a:fillRect/>
          </a:stretch>
        </p:blipFill>
        <p:spPr>
          <a:xfrm>
            <a:off x="6018301" y="2104600"/>
            <a:ext cx="7492219" cy="5907350"/>
          </a:xfrm>
          <a:prstGeom prst="rect">
            <a:avLst/>
          </a:prstGeom>
          <a:noFill/>
          <a:ln>
            <a:noFill/>
          </a:ln>
        </p:spPr>
      </p:pic>
      <p:pic>
        <p:nvPicPr>
          <p:cNvPr id="262" name="Google Shape;262;p13"/>
          <p:cNvPicPr preferRelativeResize="0"/>
          <p:nvPr/>
        </p:nvPicPr>
        <p:blipFill>
          <a:blip r:embed="rId8">
            <a:alphaModFix/>
          </a:blip>
          <a:stretch>
            <a:fillRect/>
          </a:stretch>
        </p:blipFill>
        <p:spPr>
          <a:xfrm>
            <a:off x="13754500" y="2344602"/>
            <a:ext cx="4255375" cy="2867349"/>
          </a:xfrm>
          <a:prstGeom prst="rect">
            <a:avLst/>
          </a:prstGeom>
          <a:noFill/>
          <a:ln>
            <a:noFill/>
          </a:ln>
        </p:spPr>
      </p:pic>
      <p:grpSp>
        <p:nvGrpSpPr>
          <p:cNvPr id="263" name="Google Shape;263;p13"/>
          <p:cNvGrpSpPr/>
          <p:nvPr/>
        </p:nvGrpSpPr>
        <p:grpSpPr>
          <a:xfrm>
            <a:off x="916524" y="363600"/>
            <a:ext cx="1626018" cy="326352"/>
            <a:chOff x="0" y="0"/>
            <a:chExt cx="398700" cy="85950"/>
          </a:xfrm>
        </p:grpSpPr>
        <p:sp>
          <p:nvSpPr>
            <p:cNvPr id="264" name="Google Shape;264;p13"/>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6" name="Google Shape;266;p13"/>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267" name="Google Shape;267;p13"/>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268" name="Google Shape;268;p13"/>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2" name="Shape 272"/>
        <p:cNvGrpSpPr/>
        <p:nvPr/>
      </p:nvGrpSpPr>
      <p:grpSpPr>
        <a:xfrm>
          <a:off x="0" y="0"/>
          <a:ext cx="0" cy="0"/>
          <a:chOff x="0" y="0"/>
          <a:chExt cx="0" cy="0"/>
        </a:xfrm>
      </p:grpSpPr>
      <p:pic>
        <p:nvPicPr>
          <p:cNvPr id="273" name="Google Shape;273;p14"/>
          <p:cNvPicPr preferRelativeResize="0"/>
          <p:nvPr/>
        </p:nvPicPr>
        <p:blipFill>
          <a:blip r:embed="rId3">
            <a:alphaModFix/>
          </a:blip>
          <a:stretch>
            <a:fillRect/>
          </a:stretch>
        </p:blipFill>
        <p:spPr>
          <a:xfrm>
            <a:off x="8522326" y="402"/>
            <a:ext cx="9529250" cy="14328873"/>
          </a:xfrm>
          <a:prstGeom prst="rect">
            <a:avLst/>
          </a:prstGeom>
          <a:noFill/>
          <a:ln>
            <a:noFill/>
          </a:ln>
        </p:spPr>
      </p:pic>
      <p:sp>
        <p:nvSpPr>
          <p:cNvPr id="274" name="Google Shape;274;p14"/>
          <p:cNvSpPr txBox="1"/>
          <p:nvPr/>
        </p:nvSpPr>
        <p:spPr>
          <a:xfrm>
            <a:off x="1028700" y="1155818"/>
            <a:ext cx="8115300" cy="8250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Font typeface="Arial"/>
              <a:buNone/>
            </a:pPr>
            <a:r>
              <a:rPr b="1" lang="en-US" sz="6700">
                <a:solidFill>
                  <a:srgbClr val="FFFFFF"/>
                </a:solidFill>
                <a:latin typeface="Inter"/>
                <a:ea typeface="Inter"/>
                <a:cs typeface="Inter"/>
                <a:sym typeface="Inter"/>
              </a:rPr>
              <a:t>Mike Johnson - </a:t>
            </a:r>
            <a:r>
              <a:rPr b="1" lang="en-US" sz="6700" u="sng">
                <a:solidFill>
                  <a:schemeClr val="hlink"/>
                </a:solidFill>
                <a:latin typeface="Inter"/>
                <a:ea typeface="Inter"/>
                <a:cs typeface="Inter"/>
                <a:sym typeface="Inter"/>
                <a:hlinkClick r:id="rId4"/>
              </a:rPr>
              <a:t>link</a:t>
            </a:r>
            <a:endParaRPr sz="900"/>
          </a:p>
        </p:txBody>
      </p:sp>
      <p:sp>
        <p:nvSpPr>
          <p:cNvPr id="275" name="Google Shape;275;p14"/>
          <p:cNvSpPr txBox="1"/>
          <p:nvPr/>
        </p:nvSpPr>
        <p:spPr>
          <a:xfrm>
            <a:off x="1028700" y="2030025"/>
            <a:ext cx="8568300" cy="8465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Name: Mike Johnson</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Age: 32 years old</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Location: Dallas, Texas</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Occupation: Mid-level sales manager in tech, possibly runs a sports blog or coaches on the side.</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Personality:</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Driven, competitive, and loves engaging in debates about sports and pop culture.</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Social and outgoing, he spends weekends with friends watching games, going to bars, or playing pickup basketball.</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Weekday Routine:</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Works a 9-to-5 in sales, catches sports news on breaks, and watches podcasts or games in the evening.</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Weekend Routine:</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Saturday: Watches sports with friends at bars.</a:t>
            </a:r>
            <a:endParaRPr sz="22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US" sz="2200">
                <a:solidFill>
                  <a:srgbClr val="FFFFFF"/>
                </a:solidFill>
                <a:latin typeface="Inter"/>
                <a:ea typeface="Inter"/>
                <a:cs typeface="Inter"/>
                <a:sym typeface="Inter"/>
              </a:rPr>
              <a:t>Sunday: Dedicated to NFL football, watching games for several hours.</a:t>
            </a:r>
            <a:endParaRPr sz="2200">
              <a:solidFill>
                <a:srgbClr val="FFFFFF"/>
              </a:solidFill>
              <a:latin typeface="Inter"/>
              <a:ea typeface="Inter"/>
              <a:cs typeface="Inter"/>
              <a:sym typeface="Inter"/>
            </a:endParaRPr>
          </a:p>
          <a:p>
            <a:pPr indent="0" lvl="1" marL="0" marR="0" rtl="0" algn="l">
              <a:lnSpc>
                <a:spcPct val="100000"/>
              </a:lnSpc>
              <a:spcBef>
                <a:spcPts val="0"/>
              </a:spcBef>
              <a:spcAft>
                <a:spcPts val="0"/>
              </a:spcAft>
              <a:buNone/>
            </a:pPr>
            <a:r>
              <a:t/>
            </a:r>
            <a:endParaRPr sz="2200">
              <a:solidFill>
                <a:srgbClr val="FFFFFF"/>
              </a:solidFill>
              <a:latin typeface="Inter"/>
              <a:ea typeface="Inter"/>
              <a:cs typeface="Inter"/>
              <a:sym typeface="Inter"/>
            </a:endParaRPr>
          </a:p>
        </p:txBody>
      </p:sp>
      <p:grpSp>
        <p:nvGrpSpPr>
          <p:cNvPr id="276" name="Google Shape;276;p14"/>
          <p:cNvGrpSpPr/>
          <p:nvPr/>
        </p:nvGrpSpPr>
        <p:grpSpPr>
          <a:xfrm>
            <a:off x="916524" y="363600"/>
            <a:ext cx="1626018" cy="326352"/>
            <a:chOff x="0" y="0"/>
            <a:chExt cx="398700" cy="85950"/>
          </a:xfrm>
        </p:grpSpPr>
        <p:sp>
          <p:nvSpPr>
            <p:cNvPr id="277" name="Google Shape;277;p14"/>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9" name="Google Shape;279;p14"/>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280" name="Google Shape;280;p14"/>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281" name="Google Shape;281;p14"/>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learnigns</a:t>
            </a:r>
            <a:endParaRPr/>
          </a:p>
        </p:txBody>
      </p:sp>
      <p:pic>
        <p:nvPicPr>
          <p:cNvPr id="282" name="Google Shape;282;p14"/>
          <p:cNvPicPr preferRelativeResize="0"/>
          <p:nvPr/>
        </p:nvPicPr>
        <p:blipFill>
          <a:blip r:embed="rId5">
            <a:alphaModFix/>
          </a:blip>
          <a:stretch>
            <a:fillRect/>
          </a:stretch>
        </p:blipFill>
        <p:spPr>
          <a:xfrm>
            <a:off x="10167653" y="1576000"/>
            <a:ext cx="6527700" cy="8161603"/>
          </a:xfrm>
          <a:prstGeom prst="rect">
            <a:avLst/>
          </a:prstGeom>
          <a:noFill/>
          <a:ln>
            <a:noFill/>
          </a:ln>
        </p:spPr>
      </p:pic>
      <p:sp>
        <p:nvSpPr>
          <p:cNvPr id="283" name="Google Shape;283;p14"/>
          <p:cNvSpPr/>
          <p:nvPr/>
        </p:nvSpPr>
        <p:spPr>
          <a:xfrm>
            <a:off x="10051400" y="1455600"/>
            <a:ext cx="6760200" cy="84024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Inter"/>
              <a:ea typeface="Inter"/>
              <a:cs typeface="Inter"/>
              <a:sym typeface="Inte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7" name="Shape 287"/>
        <p:cNvGrpSpPr/>
        <p:nvPr/>
      </p:nvGrpSpPr>
      <p:grpSpPr>
        <a:xfrm>
          <a:off x="0" y="0"/>
          <a:ext cx="0" cy="0"/>
          <a:chOff x="0" y="0"/>
          <a:chExt cx="0" cy="0"/>
        </a:xfrm>
      </p:grpSpPr>
      <p:pic>
        <p:nvPicPr>
          <p:cNvPr id="288" name="Google Shape;288;p15"/>
          <p:cNvPicPr preferRelativeResize="0"/>
          <p:nvPr/>
        </p:nvPicPr>
        <p:blipFill>
          <a:blip r:embed="rId3">
            <a:alphaModFix/>
          </a:blip>
          <a:stretch>
            <a:fillRect/>
          </a:stretch>
        </p:blipFill>
        <p:spPr>
          <a:xfrm>
            <a:off x="10532800" y="-3543888"/>
            <a:ext cx="16822998" cy="19857951"/>
          </a:xfrm>
          <a:prstGeom prst="rect">
            <a:avLst/>
          </a:prstGeom>
          <a:noFill/>
          <a:ln>
            <a:noFill/>
          </a:ln>
        </p:spPr>
      </p:pic>
      <p:grpSp>
        <p:nvGrpSpPr>
          <p:cNvPr id="289" name="Google Shape;289;p15"/>
          <p:cNvGrpSpPr/>
          <p:nvPr/>
        </p:nvGrpSpPr>
        <p:grpSpPr>
          <a:xfrm>
            <a:off x="1028700" y="926916"/>
            <a:ext cx="7780774" cy="4383401"/>
            <a:chOff x="0" y="-47625"/>
            <a:chExt cx="1379590" cy="777210"/>
          </a:xfrm>
        </p:grpSpPr>
        <p:sp>
          <p:nvSpPr>
            <p:cNvPr id="290" name="Google Shape;290;p1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txBox="1"/>
            <p:nvPr/>
          </p:nvSpPr>
          <p:spPr>
            <a:xfrm>
              <a:off x="0" y="-47625"/>
              <a:ext cx="1379590" cy="77721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2" name="Google Shape;292;p15"/>
          <p:cNvGrpSpPr/>
          <p:nvPr/>
        </p:nvGrpSpPr>
        <p:grpSpPr>
          <a:xfrm>
            <a:off x="1028700" y="5397030"/>
            <a:ext cx="7780774" cy="4383401"/>
            <a:chOff x="0" y="-47625"/>
            <a:chExt cx="1379590" cy="777210"/>
          </a:xfrm>
        </p:grpSpPr>
        <p:sp>
          <p:nvSpPr>
            <p:cNvPr id="293" name="Google Shape;293;p1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txBox="1"/>
            <p:nvPr/>
          </p:nvSpPr>
          <p:spPr>
            <a:xfrm>
              <a:off x="0" y="-47625"/>
              <a:ext cx="1379590" cy="77721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5" name="Google Shape;295;p15"/>
          <p:cNvGrpSpPr/>
          <p:nvPr/>
        </p:nvGrpSpPr>
        <p:grpSpPr>
          <a:xfrm>
            <a:off x="9478526" y="926916"/>
            <a:ext cx="7780774" cy="4383401"/>
            <a:chOff x="0" y="-47625"/>
            <a:chExt cx="1379590" cy="777210"/>
          </a:xfrm>
        </p:grpSpPr>
        <p:sp>
          <p:nvSpPr>
            <p:cNvPr id="296" name="Google Shape;296;p1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txBox="1"/>
            <p:nvPr/>
          </p:nvSpPr>
          <p:spPr>
            <a:xfrm>
              <a:off x="0" y="-47625"/>
              <a:ext cx="1379590" cy="77721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8" name="Google Shape;298;p15"/>
          <p:cNvGrpSpPr/>
          <p:nvPr/>
        </p:nvGrpSpPr>
        <p:grpSpPr>
          <a:xfrm>
            <a:off x="9478526" y="5397030"/>
            <a:ext cx="7780774" cy="4383401"/>
            <a:chOff x="0" y="-47625"/>
            <a:chExt cx="1379590" cy="777210"/>
          </a:xfrm>
        </p:grpSpPr>
        <p:sp>
          <p:nvSpPr>
            <p:cNvPr id="299" name="Google Shape;299;p15"/>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txBox="1"/>
            <p:nvPr/>
          </p:nvSpPr>
          <p:spPr>
            <a:xfrm>
              <a:off x="0" y="-47625"/>
              <a:ext cx="1379590" cy="77721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1" name="Google Shape;301;p15"/>
          <p:cNvSpPr txBox="1"/>
          <p:nvPr/>
        </p:nvSpPr>
        <p:spPr>
          <a:xfrm>
            <a:off x="1471013" y="1635255"/>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Favorite Channels</a:t>
            </a:r>
            <a:endParaRPr/>
          </a:p>
        </p:txBody>
      </p:sp>
      <p:sp>
        <p:nvSpPr>
          <p:cNvPr id="302" name="Google Shape;302;p15"/>
          <p:cNvSpPr txBox="1"/>
          <p:nvPr/>
        </p:nvSpPr>
        <p:spPr>
          <a:xfrm>
            <a:off x="1471013" y="2142620"/>
            <a:ext cx="6896100" cy="2925300"/>
          </a:xfrm>
          <a:prstGeom prst="rect">
            <a:avLst/>
          </a:prstGeom>
          <a:noFill/>
          <a:ln>
            <a:noFill/>
          </a:ln>
        </p:spPr>
        <p:txBody>
          <a:bodyPr anchorCtr="0" anchor="t" bIns="0" lIns="0" spcFirstLastPara="1" rIns="0" wrap="square" tIns="0">
            <a:spAutoFit/>
          </a:bodyPr>
          <a:lstStyle/>
          <a:p>
            <a:pPr indent="-361950" lvl="0" marL="45720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Funky Friday (your podcast), The Breakfast Club, Gils Arena, I AM ATHLETE, Deion Sanders @ Colorado &amp; Family, Joe Budden Podcast, Well Off Media, RealLyfe Productions.</a:t>
            </a:r>
            <a:endParaRPr sz="2100">
              <a:solidFill>
                <a:srgbClr val="FFFFFF"/>
              </a:solidFill>
              <a:latin typeface="Inter"/>
              <a:ea typeface="Inter"/>
              <a:cs typeface="Inter"/>
              <a:sym typeface="Inter"/>
            </a:endParaRPr>
          </a:p>
          <a:p>
            <a:pPr indent="-361950" lvl="0" marL="45720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Mike follows a mix of sports commentary, celebrity interviews, and cultural discussions, always looking for authentic, bold conversations.</a:t>
            </a:r>
            <a:endParaRPr sz="2100">
              <a:solidFill>
                <a:srgbClr val="FFFFFF"/>
              </a:solidFill>
              <a:latin typeface="Inter"/>
              <a:ea typeface="Inter"/>
              <a:cs typeface="Inter"/>
              <a:sym typeface="Inter"/>
            </a:endParaRPr>
          </a:p>
          <a:p>
            <a:pPr indent="0" lvl="1" marL="0" marR="0" rtl="0" algn="just">
              <a:lnSpc>
                <a:spcPct val="115000"/>
              </a:lnSpc>
              <a:spcBef>
                <a:spcPts val="0"/>
              </a:spcBef>
              <a:spcAft>
                <a:spcPts val="0"/>
              </a:spcAft>
              <a:buNone/>
            </a:pPr>
            <a:r>
              <a:t/>
            </a:r>
            <a:endParaRPr sz="2100">
              <a:solidFill>
                <a:srgbClr val="FFFFFF"/>
              </a:solidFill>
              <a:latin typeface="Inter"/>
              <a:ea typeface="Inter"/>
              <a:cs typeface="Inter"/>
              <a:sym typeface="Inter"/>
            </a:endParaRPr>
          </a:p>
        </p:txBody>
      </p:sp>
      <p:sp>
        <p:nvSpPr>
          <p:cNvPr id="303" name="Google Shape;303;p15"/>
          <p:cNvSpPr txBox="1"/>
          <p:nvPr/>
        </p:nvSpPr>
        <p:spPr>
          <a:xfrm>
            <a:off x="9920839" y="1635255"/>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What He Watches</a:t>
            </a:r>
            <a:endParaRPr/>
          </a:p>
        </p:txBody>
      </p:sp>
      <p:sp>
        <p:nvSpPr>
          <p:cNvPr id="304" name="Google Shape;304;p15"/>
          <p:cNvSpPr txBox="1"/>
          <p:nvPr/>
        </p:nvSpPr>
        <p:spPr>
          <a:xfrm>
            <a:off x="9920839" y="2142620"/>
            <a:ext cx="6896100" cy="2925300"/>
          </a:xfrm>
          <a:prstGeom prst="rect">
            <a:avLst/>
          </a:prstGeom>
          <a:noFill/>
          <a:ln>
            <a:noFill/>
          </a:ln>
        </p:spPr>
        <p:txBody>
          <a:bodyPr anchorCtr="0" anchor="t" bIns="0" lIns="0" spcFirstLastPara="1" rIns="0" wrap="square" tIns="0">
            <a:spAutoFit/>
          </a:bodyPr>
          <a:lstStyle/>
          <a:p>
            <a:pPr indent="-361950" lvl="0" marL="45720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Long-form interviews and debates featuring high-profile or controversial figures.</a:t>
            </a:r>
            <a:endParaRPr sz="2100">
              <a:solidFill>
                <a:srgbClr val="FFFFFF"/>
              </a:solidFill>
              <a:latin typeface="Inter"/>
              <a:ea typeface="Inter"/>
              <a:cs typeface="Inter"/>
              <a:sym typeface="Inter"/>
            </a:endParaRPr>
          </a:p>
          <a:p>
            <a:pPr indent="-361950" lvl="0" marL="45720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Drawn to bold discussions on pop culture, sports, and social issues that give him fuel for discussions.</a:t>
            </a:r>
            <a:endParaRPr sz="2100">
              <a:solidFill>
                <a:srgbClr val="FFFFFF"/>
              </a:solidFill>
              <a:latin typeface="Inter"/>
              <a:ea typeface="Inter"/>
              <a:cs typeface="Inter"/>
              <a:sym typeface="Inter"/>
            </a:endParaRPr>
          </a:p>
          <a:p>
            <a:pPr indent="-361950" lvl="0" marL="45720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Prefers candid, unfiltered conversations from guests who aren't afraid to speak their minds.</a:t>
            </a:r>
            <a:endParaRPr sz="2100">
              <a:solidFill>
                <a:srgbClr val="FFFFFF"/>
              </a:solidFill>
              <a:latin typeface="Inter"/>
              <a:ea typeface="Inter"/>
              <a:cs typeface="Inter"/>
              <a:sym typeface="Inter"/>
            </a:endParaRPr>
          </a:p>
          <a:p>
            <a:pPr indent="0" lvl="1" marL="0" marR="0" rtl="0" algn="just">
              <a:lnSpc>
                <a:spcPct val="115000"/>
              </a:lnSpc>
              <a:spcBef>
                <a:spcPts val="0"/>
              </a:spcBef>
              <a:spcAft>
                <a:spcPts val="0"/>
              </a:spcAft>
              <a:buNone/>
            </a:pPr>
            <a:r>
              <a:t/>
            </a:r>
            <a:endParaRPr sz="2100">
              <a:solidFill>
                <a:srgbClr val="FFFFFF"/>
              </a:solidFill>
              <a:latin typeface="Inter"/>
              <a:ea typeface="Inter"/>
              <a:cs typeface="Inter"/>
              <a:sym typeface="Inter"/>
            </a:endParaRPr>
          </a:p>
        </p:txBody>
      </p:sp>
      <p:sp>
        <p:nvSpPr>
          <p:cNvPr id="305" name="Google Shape;305;p15"/>
          <p:cNvSpPr txBox="1"/>
          <p:nvPr/>
        </p:nvSpPr>
        <p:spPr>
          <a:xfrm>
            <a:off x="9920839" y="6105368"/>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Viewing Patterns</a:t>
            </a:r>
            <a:endParaRPr/>
          </a:p>
        </p:txBody>
      </p:sp>
      <p:sp>
        <p:nvSpPr>
          <p:cNvPr id="306" name="Google Shape;306;p15"/>
          <p:cNvSpPr txBox="1"/>
          <p:nvPr/>
        </p:nvSpPr>
        <p:spPr>
          <a:xfrm>
            <a:off x="9920839" y="6612733"/>
            <a:ext cx="6896100" cy="2925300"/>
          </a:xfrm>
          <a:prstGeom prst="rect">
            <a:avLst/>
          </a:prstGeom>
          <a:noFill/>
          <a:ln>
            <a:noFill/>
          </a:ln>
        </p:spPr>
        <p:txBody>
          <a:bodyPr anchorCtr="0" anchor="t" bIns="0" lIns="0" spcFirstLastPara="1" rIns="0" wrap="square" tIns="0">
            <a:spAutoFit/>
          </a:bodyPr>
          <a:lstStyle/>
          <a:p>
            <a:pPr indent="-361950" lvl="0" marL="45720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Mobile: Primarily consumes short-form content (1-5 minutes) during breaks and downtime.</a:t>
            </a:r>
            <a:endParaRPr sz="2100">
              <a:solidFill>
                <a:srgbClr val="FFFFFF"/>
              </a:solidFill>
              <a:latin typeface="Inter"/>
              <a:ea typeface="Inter"/>
              <a:cs typeface="Inter"/>
              <a:sym typeface="Inter"/>
            </a:endParaRPr>
          </a:p>
          <a:p>
            <a:pPr indent="-361950" lvl="0" marL="45720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TV: Engages with longer content (1+ hours) on the weekends or in the evenings when he has more time.</a:t>
            </a:r>
            <a:endParaRPr sz="2100">
              <a:solidFill>
                <a:srgbClr val="FFFFFF"/>
              </a:solidFill>
              <a:latin typeface="Inter"/>
              <a:ea typeface="Inter"/>
              <a:cs typeface="Inter"/>
              <a:sym typeface="Inter"/>
            </a:endParaRPr>
          </a:p>
          <a:p>
            <a:pPr indent="-361950" lvl="0" marL="45720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Prefers to watch detailed sports breakdowns or in-depth interviews on his TV at home.</a:t>
            </a:r>
            <a:endParaRPr sz="2100">
              <a:solidFill>
                <a:srgbClr val="FFFFFF"/>
              </a:solidFill>
              <a:latin typeface="Inter"/>
              <a:ea typeface="Inter"/>
              <a:cs typeface="Inter"/>
              <a:sym typeface="Inter"/>
            </a:endParaRPr>
          </a:p>
          <a:p>
            <a:pPr indent="0" lvl="1" marL="0" marR="0" rtl="0" algn="just">
              <a:lnSpc>
                <a:spcPct val="115000"/>
              </a:lnSpc>
              <a:spcBef>
                <a:spcPts val="0"/>
              </a:spcBef>
              <a:spcAft>
                <a:spcPts val="0"/>
              </a:spcAft>
              <a:buNone/>
            </a:pPr>
            <a:r>
              <a:t/>
            </a:r>
            <a:endParaRPr sz="2100">
              <a:solidFill>
                <a:srgbClr val="FFFFFF"/>
              </a:solidFill>
              <a:latin typeface="Inter"/>
              <a:ea typeface="Inter"/>
              <a:cs typeface="Inter"/>
              <a:sym typeface="Inter"/>
            </a:endParaRPr>
          </a:p>
        </p:txBody>
      </p:sp>
      <p:sp>
        <p:nvSpPr>
          <p:cNvPr id="307" name="Google Shape;307;p15"/>
          <p:cNvSpPr txBox="1"/>
          <p:nvPr/>
        </p:nvSpPr>
        <p:spPr>
          <a:xfrm>
            <a:off x="1471013" y="6105368"/>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Social Media Usage</a:t>
            </a:r>
            <a:endParaRPr/>
          </a:p>
        </p:txBody>
      </p:sp>
      <p:sp>
        <p:nvSpPr>
          <p:cNvPr id="308" name="Google Shape;308;p15"/>
          <p:cNvSpPr txBox="1"/>
          <p:nvPr/>
        </p:nvSpPr>
        <p:spPr>
          <a:xfrm>
            <a:off x="1471013" y="6612733"/>
            <a:ext cx="6896100" cy="3668700"/>
          </a:xfrm>
          <a:prstGeom prst="rect">
            <a:avLst/>
          </a:prstGeom>
          <a:noFill/>
          <a:ln>
            <a:noFill/>
          </a:ln>
        </p:spPr>
        <p:txBody>
          <a:bodyPr anchorCtr="0" anchor="t" bIns="0" lIns="0" spcFirstLastPara="1" rIns="0" wrap="square" tIns="0">
            <a:spAutoFit/>
          </a:bodyPr>
          <a:lstStyle/>
          <a:p>
            <a:pPr indent="-361950" lvl="0" marL="45720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YouTube: Mike spends 1-2 hours per day, primarily watching podcasts and highlight reels.</a:t>
            </a:r>
            <a:endParaRPr sz="2100">
              <a:solidFill>
                <a:srgbClr val="FFFFFF"/>
              </a:solidFill>
              <a:latin typeface="Inter"/>
              <a:ea typeface="Inter"/>
              <a:cs typeface="Inter"/>
              <a:sym typeface="Inter"/>
            </a:endParaRPr>
          </a:p>
          <a:p>
            <a:pPr indent="-361950" lvl="0" marL="45720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Twitter: He’s active for 30-45 minutes daily, using it to live-tweet during sports events and follow trending topics.</a:t>
            </a:r>
            <a:endParaRPr sz="2100">
              <a:solidFill>
                <a:srgbClr val="FFFFFF"/>
              </a:solidFill>
              <a:latin typeface="Inter"/>
              <a:ea typeface="Inter"/>
              <a:cs typeface="Inter"/>
              <a:sym typeface="Inter"/>
            </a:endParaRPr>
          </a:p>
          <a:p>
            <a:pPr indent="-361950" lvl="0" marL="457200" rtl="0" algn="just">
              <a:lnSpc>
                <a:spcPct val="115000"/>
              </a:lnSpc>
              <a:spcBef>
                <a:spcPts val="0"/>
              </a:spcBef>
              <a:spcAft>
                <a:spcPts val="0"/>
              </a:spcAft>
              <a:buClr>
                <a:srgbClr val="FFFFFF"/>
              </a:buClr>
              <a:buSzPts val="2100"/>
              <a:buFont typeface="Inter"/>
              <a:buChar char="●"/>
            </a:pPr>
            <a:r>
              <a:rPr lang="en-US" sz="2100">
                <a:solidFill>
                  <a:srgbClr val="FFFFFF"/>
                </a:solidFill>
                <a:latin typeface="Inter"/>
                <a:ea typeface="Inter"/>
                <a:cs typeface="Inter"/>
                <a:sym typeface="Inter"/>
              </a:rPr>
              <a:t>Instagram: 45-60 minutes daily, mostly watching sports highlights and memes on pages like House of Highlights.</a:t>
            </a:r>
            <a:endParaRPr sz="2100">
              <a:solidFill>
                <a:srgbClr val="FFFFFF"/>
              </a:solidFill>
              <a:latin typeface="Inter"/>
              <a:ea typeface="Inter"/>
              <a:cs typeface="Inter"/>
              <a:sym typeface="Inter"/>
            </a:endParaRPr>
          </a:p>
          <a:p>
            <a:pPr indent="0" lvl="0" marL="0" rtl="0" algn="just">
              <a:lnSpc>
                <a:spcPct val="115000"/>
              </a:lnSpc>
              <a:spcBef>
                <a:spcPts val="0"/>
              </a:spcBef>
              <a:spcAft>
                <a:spcPts val="0"/>
              </a:spcAft>
              <a:buClr>
                <a:schemeClr val="dk1"/>
              </a:buClr>
              <a:buSzPts val="1100"/>
              <a:buFont typeface="Arial"/>
              <a:buNone/>
            </a:pPr>
            <a:r>
              <a:t/>
            </a:r>
            <a:endParaRPr sz="2100">
              <a:solidFill>
                <a:srgbClr val="FFFFFF"/>
              </a:solidFill>
              <a:latin typeface="Inter"/>
              <a:ea typeface="Inter"/>
              <a:cs typeface="Inter"/>
              <a:sym typeface="Inter"/>
            </a:endParaRPr>
          </a:p>
          <a:p>
            <a:pPr indent="0" lvl="1" marL="0" marR="0" rtl="0" algn="just">
              <a:lnSpc>
                <a:spcPct val="115000"/>
              </a:lnSpc>
              <a:spcBef>
                <a:spcPts val="0"/>
              </a:spcBef>
              <a:spcAft>
                <a:spcPts val="0"/>
              </a:spcAft>
              <a:buNone/>
            </a:pPr>
            <a:r>
              <a:t/>
            </a:r>
            <a:endParaRPr sz="2100">
              <a:solidFill>
                <a:srgbClr val="FFFFFF"/>
              </a:solidFill>
              <a:latin typeface="Inter"/>
              <a:ea typeface="Inter"/>
              <a:cs typeface="Inter"/>
              <a:sym typeface="Inter"/>
            </a:endParaRPr>
          </a:p>
        </p:txBody>
      </p:sp>
      <p:grpSp>
        <p:nvGrpSpPr>
          <p:cNvPr id="309" name="Google Shape;309;p15"/>
          <p:cNvGrpSpPr/>
          <p:nvPr/>
        </p:nvGrpSpPr>
        <p:grpSpPr>
          <a:xfrm>
            <a:off x="916524" y="363600"/>
            <a:ext cx="1626018" cy="326352"/>
            <a:chOff x="0" y="0"/>
            <a:chExt cx="398700" cy="85950"/>
          </a:xfrm>
        </p:grpSpPr>
        <p:sp>
          <p:nvSpPr>
            <p:cNvPr id="310" name="Google Shape;310;p15"/>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2" name="Google Shape;312;p15"/>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313" name="Google Shape;313;p15"/>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314" name="Google Shape;314;p15"/>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visummit learndngs</a:t>
            </a:r>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8" name="Shape 318"/>
        <p:cNvGrpSpPr/>
        <p:nvPr/>
      </p:nvGrpSpPr>
      <p:grpSpPr>
        <a:xfrm>
          <a:off x="0" y="0"/>
          <a:ext cx="0" cy="0"/>
          <a:chOff x="0" y="0"/>
          <a:chExt cx="0" cy="0"/>
        </a:xfrm>
      </p:grpSpPr>
      <p:pic>
        <p:nvPicPr>
          <p:cNvPr id="319" name="Google Shape;319;p16"/>
          <p:cNvPicPr preferRelativeResize="0"/>
          <p:nvPr/>
        </p:nvPicPr>
        <p:blipFill>
          <a:blip r:embed="rId3">
            <a:alphaModFix/>
          </a:blip>
          <a:stretch>
            <a:fillRect/>
          </a:stretch>
        </p:blipFill>
        <p:spPr>
          <a:xfrm>
            <a:off x="10532800" y="-3543888"/>
            <a:ext cx="16822998" cy="19857951"/>
          </a:xfrm>
          <a:prstGeom prst="rect">
            <a:avLst/>
          </a:prstGeom>
          <a:noFill/>
          <a:ln>
            <a:noFill/>
          </a:ln>
        </p:spPr>
      </p:pic>
      <p:grpSp>
        <p:nvGrpSpPr>
          <p:cNvPr id="320" name="Google Shape;320;p16"/>
          <p:cNvGrpSpPr/>
          <p:nvPr/>
        </p:nvGrpSpPr>
        <p:grpSpPr>
          <a:xfrm>
            <a:off x="1028700" y="926917"/>
            <a:ext cx="7781370" cy="4383894"/>
            <a:chOff x="0" y="-47625"/>
            <a:chExt cx="1379700" cy="777300"/>
          </a:xfrm>
        </p:grpSpPr>
        <p:sp>
          <p:nvSpPr>
            <p:cNvPr id="321" name="Google Shape;321;p16"/>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3" name="Google Shape;323;p16"/>
          <p:cNvGrpSpPr/>
          <p:nvPr/>
        </p:nvGrpSpPr>
        <p:grpSpPr>
          <a:xfrm>
            <a:off x="1028700" y="5397031"/>
            <a:ext cx="7781370" cy="4383894"/>
            <a:chOff x="0" y="-47625"/>
            <a:chExt cx="1379700" cy="777300"/>
          </a:xfrm>
        </p:grpSpPr>
        <p:sp>
          <p:nvSpPr>
            <p:cNvPr id="324" name="Google Shape;324;p16"/>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6" name="Google Shape;326;p16"/>
          <p:cNvGrpSpPr/>
          <p:nvPr/>
        </p:nvGrpSpPr>
        <p:grpSpPr>
          <a:xfrm>
            <a:off x="9478526" y="926917"/>
            <a:ext cx="7781370" cy="4383894"/>
            <a:chOff x="0" y="-47625"/>
            <a:chExt cx="1379700" cy="777300"/>
          </a:xfrm>
        </p:grpSpPr>
        <p:sp>
          <p:nvSpPr>
            <p:cNvPr id="327" name="Google Shape;327;p16"/>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9" name="Google Shape;329;p16"/>
          <p:cNvGrpSpPr/>
          <p:nvPr/>
        </p:nvGrpSpPr>
        <p:grpSpPr>
          <a:xfrm>
            <a:off x="9478526" y="5397031"/>
            <a:ext cx="7781370" cy="4383894"/>
            <a:chOff x="0" y="-47625"/>
            <a:chExt cx="1379700" cy="777300"/>
          </a:xfrm>
        </p:grpSpPr>
        <p:sp>
          <p:nvSpPr>
            <p:cNvPr id="330" name="Google Shape;330;p16"/>
            <p:cNvSpPr/>
            <p:nvPr/>
          </p:nvSpPr>
          <p:spPr>
            <a:xfrm>
              <a:off x="0" y="0"/>
              <a:ext cx="1379590" cy="729585"/>
            </a:xfrm>
            <a:custGeom>
              <a:rect b="b" l="l" r="r" t="t"/>
              <a:pathLst>
                <a:path extrusionOk="0" h="729585" w="137959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txBox="1"/>
            <p:nvPr/>
          </p:nvSpPr>
          <p:spPr>
            <a:xfrm>
              <a:off x="0" y="-47625"/>
              <a:ext cx="1379700" cy="777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2" name="Google Shape;332;p16"/>
          <p:cNvSpPr txBox="1"/>
          <p:nvPr/>
        </p:nvSpPr>
        <p:spPr>
          <a:xfrm>
            <a:off x="1471013" y="1635255"/>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Mobile-First:</a:t>
            </a:r>
            <a:endParaRPr/>
          </a:p>
        </p:txBody>
      </p:sp>
      <p:sp>
        <p:nvSpPr>
          <p:cNvPr id="333" name="Google Shape;333;p16"/>
          <p:cNvSpPr txBox="1"/>
          <p:nvPr/>
        </p:nvSpPr>
        <p:spPr>
          <a:xfrm>
            <a:off x="1471013" y="2142620"/>
            <a:ext cx="6896100" cy="14223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2800">
                <a:solidFill>
                  <a:srgbClr val="FFFFFF"/>
                </a:solidFill>
                <a:latin typeface="Inter"/>
                <a:ea typeface="Inter"/>
                <a:cs typeface="Inter"/>
                <a:sym typeface="Inter"/>
              </a:rPr>
              <a:t>Optimize content for short, digestible clips (1-5 minutes) for his mobile consumption.</a:t>
            </a:r>
            <a:endParaRPr sz="2800">
              <a:solidFill>
                <a:srgbClr val="FFFFFF"/>
              </a:solidFill>
              <a:latin typeface="Inter"/>
              <a:ea typeface="Inter"/>
              <a:cs typeface="Inter"/>
              <a:sym typeface="Inter"/>
            </a:endParaRPr>
          </a:p>
        </p:txBody>
      </p:sp>
      <p:sp>
        <p:nvSpPr>
          <p:cNvPr id="334" name="Google Shape;334;p16"/>
          <p:cNvSpPr txBox="1"/>
          <p:nvPr/>
        </p:nvSpPr>
        <p:spPr>
          <a:xfrm>
            <a:off x="9920839" y="1635255"/>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TV Engagement:</a:t>
            </a:r>
            <a:endParaRPr/>
          </a:p>
        </p:txBody>
      </p:sp>
      <p:sp>
        <p:nvSpPr>
          <p:cNvPr id="335" name="Google Shape;335;p16"/>
          <p:cNvSpPr txBox="1"/>
          <p:nvPr/>
        </p:nvSpPr>
        <p:spPr>
          <a:xfrm>
            <a:off x="9920839" y="2142620"/>
            <a:ext cx="6896100" cy="1780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2600">
                <a:solidFill>
                  <a:srgbClr val="FFFFFF"/>
                </a:solidFill>
                <a:latin typeface="Inter"/>
                <a:ea typeface="Inter"/>
                <a:cs typeface="Inter"/>
                <a:sym typeface="Inter"/>
              </a:rPr>
              <a:t>Mike watches longer-form content on TV on weekends or evenings, so continue producing hour-plus episodes for deeper engagement.</a:t>
            </a:r>
            <a:endParaRPr sz="2600">
              <a:solidFill>
                <a:srgbClr val="FFFFFF"/>
              </a:solidFill>
              <a:latin typeface="Inter"/>
              <a:ea typeface="Inter"/>
              <a:cs typeface="Inter"/>
              <a:sym typeface="Inter"/>
            </a:endParaRPr>
          </a:p>
        </p:txBody>
      </p:sp>
      <p:sp>
        <p:nvSpPr>
          <p:cNvPr id="336" name="Google Shape;336;p16"/>
          <p:cNvSpPr txBox="1"/>
          <p:nvPr/>
        </p:nvSpPr>
        <p:spPr>
          <a:xfrm>
            <a:off x="9920839" y="6105368"/>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Lifestyle:</a:t>
            </a:r>
            <a:endParaRPr/>
          </a:p>
        </p:txBody>
      </p:sp>
      <p:sp>
        <p:nvSpPr>
          <p:cNvPr id="337" name="Google Shape;337;p16"/>
          <p:cNvSpPr txBox="1"/>
          <p:nvPr/>
        </p:nvSpPr>
        <p:spPr>
          <a:xfrm>
            <a:off x="9920839" y="6612733"/>
            <a:ext cx="6896100" cy="17124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2500">
                <a:solidFill>
                  <a:srgbClr val="FFFFFF"/>
                </a:solidFill>
                <a:latin typeface="Inter"/>
                <a:ea typeface="Inter"/>
                <a:cs typeface="Inter"/>
                <a:sym typeface="Inter"/>
              </a:rPr>
              <a:t>Mike’s social life revolves around sports, and he’s highly engaged in fantasy football and sports betting platforms, which could be additional content touchpoints.</a:t>
            </a:r>
            <a:endParaRPr sz="2500">
              <a:solidFill>
                <a:srgbClr val="FFFFFF"/>
              </a:solidFill>
              <a:latin typeface="Inter"/>
              <a:ea typeface="Inter"/>
              <a:cs typeface="Inter"/>
              <a:sym typeface="Inter"/>
            </a:endParaRPr>
          </a:p>
        </p:txBody>
      </p:sp>
      <p:sp>
        <p:nvSpPr>
          <p:cNvPr id="338" name="Google Shape;338;p16"/>
          <p:cNvSpPr txBox="1"/>
          <p:nvPr/>
        </p:nvSpPr>
        <p:spPr>
          <a:xfrm>
            <a:off x="1471013" y="6105368"/>
            <a:ext cx="6896100" cy="4926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rPr b="1" lang="en-US" sz="3200">
                <a:solidFill>
                  <a:srgbClr val="FFFFFF"/>
                </a:solidFill>
                <a:latin typeface="Inter"/>
                <a:ea typeface="Inter"/>
                <a:cs typeface="Inter"/>
                <a:sym typeface="Inter"/>
              </a:rPr>
              <a:t>Bold, Trending Topics:</a:t>
            </a:r>
            <a:endParaRPr/>
          </a:p>
        </p:txBody>
      </p:sp>
      <p:sp>
        <p:nvSpPr>
          <p:cNvPr id="339" name="Google Shape;339;p16"/>
          <p:cNvSpPr txBox="1"/>
          <p:nvPr/>
        </p:nvSpPr>
        <p:spPr>
          <a:xfrm>
            <a:off x="1471013" y="6612733"/>
            <a:ext cx="6896100" cy="13716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lang="en-US" sz="2700">
                <a:solidFill>
                  <a:srgbClr val="FFFFFF"/>
                </a:solidFill>
                <a:latin typeface="Inter"/>
                <a:ea typeface="Inter"/>
                <a:cs typeface="Inter"/>
                <a:sym typeface="Inter"/>
              </a:rPr>
              <a:t>Mike is drawn to controversial debates and high-profile guests. Focus on guests and topics that generate strong reactions.</a:t>
            </a:r>
            <a:endParaRPr sz="2700">
              <a:solidFill>
                <a:srgbClr val="FFFFFF"/>
              </a:solidFill>
              <a:latin typeface="Inter"/>
              <a:ea typeface="Inter"/>
              <a:cs typeface="Inter"/>
              <a:sym typeface="Inter"/>
            </a:endParaRPr>
          </a:p>
        </p:txBody>
      </p:sp>
      <p:grpSp>
        <p:nvGrpSpPr>
          <p:cNvPr id="340" name="Google Shape;340;p16"/>
          <p:cNvGrpSpPr/>
          <p:nvPr/>
        </p:nvGrpSpPr>
        <p:grpSpPr>
          <a:xfrm>
            <a:off x="916524" y="363600"/>
            <a:ext cx="1626018" cy="326352"/>
            <a:chOff x="0" y="0"/>
            <a:chExt cx="398700" cy="85950"/>
          </a:xfrm>
        </p:grpSpPr>
        <p:sp>
          <p:nvSpPr>
            <p:cNvPr id="341" name="Google Shape;341;p16"/>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3" name="Google Shape;343;p16"/>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344" name="Google Shape;344;p16"/>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345" name="Google Shape;345;p16"/>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visummit learndngs</a:t>
            </a:r>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9" name="Shape 349"/>
        <p:cNvGrpSpPr/>
        <p:nvPr/>
      </p:nvGrpSpPr>
      <p:grpSpPr>
        <a:xfrm>
          <a:off x="0" y="0"/>
          <a:ext cx="0" cy="0"/>
          <a:chOff x="0" y="0"/>
          <a:chExt cx="0" cy="0"/>
        </a:xfrm>
      </p:grpSpPr>
      <p:pic>
        <p:nvPicPr>
          <p:cNvPr id="350" name="Google Shape;350;p17"/>
          <p:cNvPicPr preferRelativeResize="0"/>
          <p:nvPr/>
        </p:nvPicPr>
        <p:blipFill>
          <a:blip r:embed="rId3">
            <a:alphaModFix/>
          </a:blip>
          <a:stretch>
            <a:fillRect/>
          </a:stretch>
        </p:blipFill>
        <p:spPr>
          <a:xfrm>
            <a:off x="8522326" y="402"/>
            <a:ext cx="9529250" cy="14328873"/>
          </a:xfrm>
          <a:prstGeom prst="rect">
            <a:avLst/>
          </a:prstGeom>
          <a:noFill/>
          <a:ln>
            <a:noFill/>
          </a:ln>
        </p:spPr>
      </p:pic>
      <p:sp>
        <p:nvSpPr>
          <p:cNvPr id="351" name="Google Shape;351;p17"/>
          <p:cNvSpPr txBox="1"/>
          <p:nvPr/>
        </p:nvSpPr>
        <p:spPr>
          <a:xfrm>
            <a:off x="1028700" y="1155818"/>
            <a:ext cx="8115300" cy="8250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6700">
                <a:solidFill>
                  <a:srgbClr val="FFFFFF"/>
                </a:solidFill>
                <a:latin typeface="Inter"/>
                <a:ea typeface="Inter"/>
                <a:cs typeface="Inter"/>
                <a:sym typeface="Inter"/>
              </a:rPr>
              <a:t>Maya Turner</a:t>
            </a:r>
            <a:r>
              <a:rPr b="1" lang="en-US" sz="6700">
                <a:solidFill>
                  <a:srgbClr val="FFFFFF"/>
                </a:solidFill>
                <a:latin typeface="Inter"/>
                <a:ea typeface="Inter"/>
                <a:cs typeface="Inter"/>
                <a:sym typeface="Inter"/>
              </a:rPr>
              <a:t> - </a:t>
            </a:r>
            <a:r>
              <a:rPr b="1" lang="en-US" sz="6700" u="sng">
                <a:solidFill>
                  <a:schemeClr val="hlink"/>
                </a:solidFill>
                <a:latin typeface="Inter"/>
                <a:ea typeface="Inter"/>
                <a:cs typeface="Inter"/>
                <a:sym typeface="Inter"/>
                <a:hlinkClick r:id="rId4"/>
              </a:rPr>
              <a:t>link</a:t>
            </a:r>
            <a:endParaRPr sz="900"/>
          </a:p>
        </p:txBody>
      </p:sp>
      <p:sp>
        <p:nvSpPr>
          <p:cNvPr id="352" name="Google Shape;352;p17"/>
          <p:cNvSpPr txBox="1"/>
          <p:nvPr/>
        </p:nvSpPr>
        <p:spPr>
          <a:xfrm>
            <a:off x="1028700" y="2030025"/>
            <a:ext cx="8568300" cy="7303800"/>
          </a:xfrm>
          <a:prstGeom prst="rect">
            <a:avLst/>
          </a:prstGeom>
          <a:noFill/>
          <a:ln>
            <a:noFill/>
          </a:ln>
        </p:spPr>
        <p:txBody>
          <a:bodyPr anchorCtr="0" anchor="t" bIns="0" lIns="0" spcFirstLastPara="1" rIns="0" wrap="square" tIns="0">
            <a:spAutoFit/>
          </a:bodyPr>
          <a:lstStyle/>
          <a:p>
            <a:pPr indent="-393700" lvl="0" marL="45720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Age: 29 years old</a:t>
            </a:r>
            <a:endParaRPr sz="2600">
              <a:solidFill>
                <a:srgbClr val="FFFFFF"/>
              </a:solidFill>
              <a:latin typeface="Inter"/>
              <a:ea typeface="Inter"/>
              <a:cs typeface="Inter"/>
              <a:sym typeface="Inter"/>
            </a:endParaRPr>
          </a:p>
          <a:p>
            <a:pPr indent="-393700" lvl="0" marL="45720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Location: Atlanta, Georgia</a:t>
            </a:r>
            <a:endParaRPr sz="2600">
              <a:solidFill>
                <a:srgbClr val="FFFFFF"/>
              </a:solidFill>
              <a:latin typeface="Inter"/>
              <a:ea typeface="Inter"/>
              <a:cs typeface="Inter"/>
              <a:sym typeface="Inter"/>
            </a:endParaRPr>
          </a:p>
          <a:p>
            <a:pPr indent="-393700" lvl="0" marL="45720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Occupation: Marketing Coordinator, ambitious and career-driven</a:t>
            </a:r>
            <a:endParaRPr sz="2600">
              <a:solidFill>
                <a:srgbClr val="FFFFFF"/>
              </a:solidFill>
              <a:latin typeface="Inter"/>
              <a:ea typeface="Inter"/>
              <a:cs typeface="Inter"/>
              <a:sym typeface="Inter"/>
            </a:endParaRPr>
          </a:p>
          <a:p>
            <a:pPr indent="-393700" lvl="0" marL="45720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Personality:</a:t>
            </a:r>
            <a:endParaRPr sz="2600">
              <a:solidFill>
                <a:srgbClr val="FFFFFF"/>
              </a:solidFill>
              <a:latin typeface="Inter"/>
              <a:ea typeface="Inter"/>
              <a:cs typeface="Inter"/>
              <a:sym typeface="Inter"/>
            </a:endParaRPr>
          </a:p>
          <a:p>
            <a:pPr indent="-393700" lvl="1" marL="91440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Social, loves spending weekends with friends at brunch or events</a:t>
            </a:r>
            <a:endParaRPr sz="2600">
              <a:solidFill>
                <a:srgbClr val="FFFFFF"/>
              </a:solidFill>
              <a:latin typeface="Inter"/>
              <a:ea typeface="Inter"/>
              <a:cs typeface="Inter"/>
              <a:sym typeface="Inter"/>
            </a:endParaRPr>
          </a:p>
          <a:p>
            <a:pPr indent="-393700" lvl="1" marL="91440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Values self-care Sundays, often spent relaxing with podcasts or YouTube</a:t>
            </a:r>
            <a:endParaRPr sz="2600">
              <a:solidFill>
                <a:srgbClr val="FFFFFF"/>
              </a:solidFill>
              <a:latin typeface="Inter"/>
              <a:ea typeface="Inter"/>
              <a:cs typeface="Inter"/>
              <a:sym typeface="Inter"/>
            </a:endParaRPr>
          </a:p>
          <a:p>
            <a:pPr indent="-393700" lvl="1" marL="91440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Deeply connected to pop culture, social issues, and personal growth</a:t>
            </a:r>
            <a:endParaRPr sz="2600">
              <a:solidFill>
                <a:srgbClr val="FFFFFF"/>
              </a:solidFill>
              <a:latin typeface="Inter"/>
              <a:ea typeface="Inter"/>
              <a:cs typeface="Inter"/>
              <a:sym typeface="Inter"/>
            </a:endParaRPr>
          </a:p>
          <a:p>
            <a:pPr indent="-393700" lvl="0" marL="457200" rtl="0" algn="l">
              <a:lnSpc>
                <a:spcPct val="115000"/>
              </a:lnSpc>
              <a:spcBef>
                <a:spcPts val="0"/>
              </a:spcBef>
              <a:spcAft>
                <a:spcPts val="0"/>
              </a:spcAft>
              <a:buClr>
                <a:srgbClr val="FFFFFF"/>
              </a:buClr>
              <a:buSzPts val="2600"/>
              <a:buFont typeface="Inter"/>
              <a:buChar char="●"/>
            </a:pPr>
            <a:r>
              <a:rPr lang="en-US" sz="2600">
                <a:solidFill>
                  <a:srgbClr val="FFFFFF"/>
                </a:solidFill>
                <a:latin typeface="Inter"/>
                <a:ea typeface="Inter"/>
                <a:cs typeface="Inter"/>
                <a:sym typeface="Inter"/>
              </a:rPr>
              <a:t>Hobbies: Engages in conversations about celebrity culture, trending topics, and enjoys long-form content during downtime.</a:t>
            </a:r>
            <a:endParaRPr sz="2600">
              <a:solidFill>
                <a:srgbClr val="FFFFFF"/>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sz="2600">
              <a:solidFill>
                <a:srgbClr val="FFFFFF"/>
              </a:solidFill>
              <a:latin typeface="Inter"/>
              <a:ea typeface="Inter"/>
              <a:cs typeface="Inter"/>
              <a:sym typeface="Inter"/>
            </a:endParaRPr>
          </a:p>
          <a:p>
            <a:pPr indent="0" lvl="1" marL="0" marR="0" rtl="0" algn="l">
              <a:lnSpc>
                <a:spcPct val="115000"/>
              </a:lnSpc>
              <a:spcBef>
                <a:spcPts val="0"/>
              </a:spcBef>
              <a:spcAft>
                <a:spcPts val="0"/>
              </a:spcAft>
              <a:buNone/>
            </a:pPr>
            <a:r>
              <a:t/>
            </a:r>
            <a:endParaRPr sz="2600">
              <a:solidFill>
                <a:srgbClr val="FFFFFF"/>
              </a:solidFill>
              <a:latin typeface="Inter"/>
              <a:ea typeface="Inter"/>
              <a:cs typeface="Inter"/>
              <a:sym typeface="Inter"/>
            </a:endParaRPr>
          </a:p>
        </p:txBody>
      </p:sp>
      <p:grpSp>
        <p:nvGrpSpPr>
          <p:cNvPr id="353" name="Google Shape;353;p17"/>
          <p:cNvGrpSpPr/>
          <p:nvPr/>
        </p:nvGrpSpPr>
        <p:grpSpPr>
          <a:xfrm>
            <a:off x="916524" y="363600"/>
            <a:ext cx="1626018" cy="326352"/>
            <a:chOff x="0" y="0"/>
            <a:chExt cx="398700" cy="85950"/>
          </a:xfrm>
        </p:grpSpPr>
        <p:sp>
          <p:nvSpPr>
            <p:cNvPr id="354" name="Google Shape;354;p17"/>
            <p:cNvSpPr/>
            <p:nvPr/>
          </p:nvSpPr>
          <p:spPr>
            <a:xfrm>
              <a:off x="0" y="0"/>
              <a:ext cx="398613" cy="85850"/>
            </a:xfrm>
            <a:custGeom>
              <a:rect b="b" l="l" r="r" t="t"/>
              <a:pathLst>
                <a:path extrusionOk="0" h="85850" w="398613">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txBox="1"/>
            <p:nvPr/>
          </p:nvSpPr>
          <p:spPr>
            <a:xfrm>
              <a:off x="0" y="19050"/>
              <a:ext cx="398700" cy="669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6" name="Google Shape;356;p17"/>
          <p:cNvSpPr txBox="1"/>
          <p:nvPr/>
        </p:nvSpPr>
        <p:spPr>
          <a:xfrm>
            <a:off x="972613" y="428400"/>
            <a:ext cx="1513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latin typeface="Inter"/>
                <a:ea typeface="Inter"/>
                <a:cs typeface="Inter"/>
                <a:sym typeface="Inter"/>
              </a:rPr>
              <a:t>Iconic Saga</a:t>
            </a:r>
            <a:endParaRPr/>
          </a:p>
        </p:txBody>
      </p:sp>
      <p:sp>
        <p:nvSpPr>
          <p:cNvPr id="357" name="Google Shape;357;p17"/>
          <p:cNvSpPr txBox="1"/>
          <p:nvPr/>
        </p:nvSpPr>
        <p:spPr>
          <a:xfrm>
            <a:off x="16292775" y="418888"/>
            <a:ext cx="9666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400" u="none" cap="none" strike="noStrike">
                <a:solidFill>
                  <a:srgbClr val="FFFFFF"/>
                </a:solidFill>
                <a:latin typeface="Inter"/>
                <a:ea typeface="Inter"/>
                <a:cs typeface="Inter"/>
                <a:sym typeface="Inter"/>
              </a:rPr>
              <a:t>2024</a:t>
            </a:r>
            <a:endParaRPr/>
          </a:p>
        </p:txBody>
      </p:sp>
      <p:sp>
        <p:nvSpPr>
          <p:cNvPr id="358" name="Google Shape;358;p17"/>
          <p:cNvSpPr txBox="1"/>
          <p:nvPr/>
        </p:nvSpPr>
        <p:spPr>
          <a:xfrm>
            <a:off x="7284125" y="418888"/>
            <a:ext cx="37197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a:solidFill>
                  <a:srgbClr val="FFFFFF"/>
                </a:solidFill>
                <a:latin typeface="Inter"/>
                <a:ea typeface="Inter"/>
                <a:cs typeface="Inter"/>
                <a:sym typeface="Inter"/>
              </a:rPr>
              <a:t>Vidsummit learnigns</a:t>
            </a:r>
            <a:endParaRPr/>
          </a:p>
        </p:txBody>
      </p:sp>
      <p:pic>
        <p:nvPicPr>
          <p:cNvPr id="359" name="Google Shape;359;p17"/>
          <p:cNvPicPr preferRelativeResize="0"/>
          <p:nvPr/>
        </p:nvPicPr>
        <p:blipFill>
          <a:blip r:embed="rId5">
            <a:alphaModFix/>
          </a:blip>
          <a:stretch>
            <a:fillRect/>
          </a:stretch>
        </p:blipFill>
        <p:spPr>
          <a:xfrm>
            <a:off x="10167653" y="1576000"/>
            <a:ext cx="6527700" cy="8161603"/>
          </a:xfrm>
          <a:prstGeom prst="rect">
            <a:avLst/>
          </a:prstGeom>
          <a:noFill/>
          <a:ln>
            <a:noFill/>
          </a:ln>
        </p:spPr>
      </p:pic>
      <p:sp>
        <p:nvSpPr>
          <p:cNvPr id="360" name="Google Shape;360;p17"/>
          <p:cNvSpPr/>
          <p:nvPr/>
        </p:nvSpPr>
        <p:spPr>
          <a:xfrm>
            <a:off x="10051400" y="1455600"/>
            <a:ext cx="6760200" cy="84024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Inter"/>
              <a:ea typeface="Inter"/>
              <a:cs typeface="Inter"/>
              <a:sym typeface="Inter"/>
            </a:endParaRPr>
          </a:p>
        </p:txBody>
      </p:sp>
      <p:pic>
        <p:nvPicPr>
          <p:cNvPr id="361" name="Google Shape;361;p17"/>
          <p:cNvPicPr preferRelativeResize="0"/>
          <p:nvPr/>
        </p:nvPicPr>
        <p:blipFill rotWithShape="1">
          <a:blip r:embed="rId6">
            <a:alphaModFix/>
          </a:blip>
          <a:srcRect b="0" l="24525" r="22169" t="0"/>
          <a:stretch/>
        </p:blipFill>
        <p:spPr>
          <a:xfrm>
            <a:off x="10167649" y="1576000"/>
            <a:ext cx="6527698" cy="8161601"/>
          </a:xfrm>
          <a:prstGeom prst="rect">
            <a:avLst/>
          </a:prstGeom>
          <a:noFill/>
          <a:ln cap="flat" cmpd="sng" w="38100">
            <a:solidFill>
              <a:srgbClr val="FFFFFF"/>
            </a:solidFill>
            <a:prstDash val="solid"/>
            <a:round/>
            <a:headEnd len="sm" w="sm" type="none"/>
            <a:tailEnd len="sm" w="sm" type="none"/>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dient Minimal">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